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13" r:id="rId2"/>
    <p:sldId id="315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0000"/>
    <a:srgbClr val="CCECFF"/>
    <a:srgbClr val="CC6600"/>
    <a:srgbClr val="FF6600"/>
    <a:srgbClr val="993300"/>
    <a:srgbClr val="FFCC99"/>
    <a:srgbClr val="FFCC66"/>
    <a:srgbClr val="8000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75" d="100"/>
          <a:sy n="75" d="100"/>
        </p:scale>
        <p:origin x="-1434" y="-4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Copyright©2015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/>
          <p:cNvGrpSpPr/>
          <p:nvPr/>
        </p:nvGrpSpPr>
        <p:grpSpPr>
          <a:xfrm>
            <a:off x="2484932" y="711231"/>
            <a:ext cx="1138265" cy="1718325"/>
            <a:chOff x="2484932" y="711231"/>
            <a:chExt cx="1138265" cy="1718325"/>
          </a:xfrm>
        </p:grpSpPr>
        <p:sp>
          <p:nvSpPr>
            <p:cNvPr id="78" name="角丸四角形 77"/>
            <p:cNvSpPr/>
            <p:nvPr/>
          </p:nvSpPr>
          <p:spPr>
            <a:xfrm rot="19800000">
              <a:off x="2484932" y="1102791"/>
              <a:ext cx="564364" cy="388040"/>
            </a:xfrm>
            <a:custGeom>
              <a:avLst/>
              <a:gdLst/>
              <a:ahLst/>
              <a:cxnLst/>
              <a:rect l="l" t="t" r="r" b="b"/>
              <a:pathLst>
                <a:path w="564364" h="388040">
                  <a:moveTo>
                    <a:pt x="39387" y="10563"/>
                  </a:moveTo>
                  <a:cubicBezTo>
                    <a:pt x="39386" y="10563"/>
                    <a:pt x="39386" y="10563"/>
                    <a:pt x="39386" y="10563"/>
                  </a:cubicBezTo>
                  <a:lnTo>
                    <a:pt x="39386" y="10563"/>
                  </a:lnTo>
                  <a:close/>
                  <a:moveTo>
                    <a:pt x="516269" y="236734"/>
                  </a:moveTo>
                  <a:cubicBezTo>
                    <a:pt x="544532" y="248689"/>
                    <a:pt x="564364" y="276675"/>
                    <a:pt x="564364" y="309293"/>
                  </a:cubicBezTo>
                  <a:lnTo>
                    <a:pt x="564363" y="309293"/>
                  </a:lnTo>
                  <a:cubicBezTo>
                    <a:pt x="564363" y="352784"/>
                    <a:pt x="529107" y="388040"/>
                    <a:pt x="485616" y="388040"/>
                  </a:cubicBezTo>
                  <a:lnTo>
                    <a:pt x="223129" y="388039"/>
                  </a:lnTo>
                  <a:lnTo>
                    <a:pt x="196205" y="382603"/>
                  </a:lnTo>
                  <a:cubicBezTo>
                    <a:pt x="174029" y="379601"/>
                    <a:pt x="153859" y="366331"/>
                    <a:pt x="141806" y="345454"/>
                  </a:cubicBezTo>
                  <a:lnTo>
                    <a:pt x="10563" y="118133"/>
                  </a:lnTo>
                  <a:cubicBezTo>
                    <a:pt x="-11182" y="80469"/>
                    <a:pt x="1722" y="32308"/>
                    <a:pt x="39386" y="10563"/>
                  </a:cubicBezTo>
                  <a:cubicBezTo>
                    <a:pt x="77050" y="-11182"/>
                    <a:pt x="125211" y="1722"/>
                    <a:pt x="146956" y="39387"/>
                  </a:cubicBezTo>
                  <a:lnTo>
                    <a:pt x="257322" y="230546"/>
                  </a:lnTo>
                  <a:lnTo>
                    <a:pt x="485617" y="230546"/>
                  </a:lnTo>
                  <a:cubicBezTo>
                    <a:pt x="496490" y="230546"/>
                    <a:pt x="506848" y="232750"/>
                    <a:pt x="516269" y="236734"/>
                  </a:cubicBezTo>
                  <a:close/>
                </a:path>
              </a:pathLst>
            </a:custGeom>
            <a:solidFill>
              <a:srgbClr val="0033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5" name="角丸四角形 74"/>
            <p:cNvSpPr/>
            <p:nvPr/>
          </p:nvSpPr>
          <p:spPr>
            <a:xfrm>
              <a:off x="2524200" y="711231"/>
              <a:ext cx="1098997" cy="1718325"/>
            </a:xfrm>
            <a:custGeom>
              <a:avLst/>
              <a:gdLst/>
              <a:ahLst/>
              <a:cxnLst/>
              <a:rect l="l" t="t" r="r" b="b"/>
              <a:pathLst>
                <a:path w="1098997" h="1718325">
                  <a:moveTo>
                    <a:pt x="457242" y="0"/>
                  </a:moveTo>
                  <a:lnTo>
                    <a:pt x="534280" y="162109"/>
                  </a:lnTo>
                  <a:lnTo>
                    <a:pt x="531054" y="162973"/>
                  </a:lnTo>
                  <a:lnTo>
                    <a:pt x="538978" y="179647"/>
                  </a:lnTo>
                  <a:lnTo>
                    <a:pt x="524706" y="183471"/>
                  </a:lnTo>
                  <a:cubicBezTo>
                    <a:pt x="544153" y="208244"/>
                    <a:pt x="553289" y="239928"/>
                    <a:pt x="553289" y="273746"/>
                  </a:cubicBezTo>
                  <a:cubicBezTo>
                    <a:pt x="553289" y="323716"/>
                    <a:pt x="533342" y="369027"/>
                    <a:pt x="500687" y="401869"/>
                  </a:cubicBezTo>
                  <a:cubicBezTo>
                    <a:pt x="578349" y="406007"/>
                    <a:pt x="646818" y="460199"/>
                    <a:pt x="668102" y="539634"/>
                  </a:cubicBezTo>
                  <a:cubicBezTo>
                    <a:pt x="710546" y="698036"/>
                    <a:pt x="752988" y="856438"/>
                    <a:pt x="795432" y="1014840"/>
                  </a:cubicBezTo>
                  <a:lnTo>
                    <a:pt x="792361" y="1015663"/>
                  </a:lnTo>
                  <a:cubicBezTo>
                    <a:pt x="796616" y="1024343"/>
                    <a:pt x="798094" y="1034027"/>
                    <a:pt x="798094" y="1044057"/>
                  </a:cubicBezTo>
                  <a:lnTo>
                    <a:pt x="798094" y="1324193"/>
                  </a:lnTo>
                  <a:lnTo>
                    <a:pt x="1049011" y="1469061"/>
                  </a:lnTo>
                  <a:cubicBezTo>
                    <a:pt x="1096812" y="1496658"/>
                    <a:pt x="1113189" y="1557781"/>
                    <a:pt x="1085592" y="1605581"/>
                  </a:cubicBezTo>
                  <a:lnTo>
                    <a:pt x="1085591" y="1605581"/>
                  </a:lnTo>
                  <a:cubicBezTo>
                    <a:pt x="1057994" y="1653381"/>
                    <a:pt x="996871" y="1669759"/>
                    <a:pt x="949070" y="1642161"/>
                  </a:cubicBezTo>
                  <a:lnTo>
                    <a:pt x="660572" y="1475595"/>
                  </a:lnTo>
                  <a:lnTo>
                    <a:pt x="634431" y="1452538"/>
                  </a:lnTo>
                  <a:cubicBezTo>
                    <a:pt x="611962" y="1435166"/>
                    <a:pt x="598214" y="1407782"/>
                    <a:pt x="598214" y="1377187"/>
                  </a:cubicBezTo>
                  <a:lnTo>
                    <a:pt x="598214" y="1216790"/>
                  </a:lnTo>
                  <a:lnTo>
                    <a:pt x="469627" y="1317484"/>
                  </a:lnTo>
                  <a:lnTo>
                    <a:pt x="510270" y="1604355"/>
                  </a:lnTo>
                  <a:cubicBezTo>
                    <a:pt x="518012" y="1659004"/>
                    <a:pt x="479986" y="1709583"/>
                    <a:pt x="425337" y="1717326"/>
                  </a:cubicBezTo>
                  <a:lnTo>
                    <a:pt x="425337" y="1717325"/>
                  </a:lnTo>
                  <a:cubicBezTo>
                    <a:pt x="370688" y="1725067"/>
                    <a:pt x="320108" y="1687041"/>
                    <a:pt x="312366" y="1632392"/>
                  </a:cubicBezTo>
                  <a:lnTo>
                    <a:pt x="265637" y="1302556"/>
                  </a:lnTo>
                  <a:lnTo>
                    <a:pt x="267674" y="1267758"/>
                  </a:lnTo>
                  <a:cubicBezTo>
                    <a:pt x="267498" y="1239357"/>
                    <a:pt x="280582" y="1211649"/>
                    <a:pt x="304670" y="1192786"/>
                  </a:cubicBezTo>
                  <a:lnTo>
                    <a:pt x="423698" y="1099578"/>
                  </a:lnTo>
                  <a:lnTo>
                    <a:pt x="369518" y="897372"/>
                  </a:lnTo>
                  <a:cubicBezTo>
                    <a:pt x="360856" y="901207"/>
                    <a:pt x="351264" y="903082"/>
                    <a:pt x="341234" y="903082"/>
                  </a:cubicBezTo>
                  <a:lnTo>
                    <a:pt x="78747" y="903081"/>
                  </a:lnTo>
                  <a:cubicBezTo>
                    <a:pt x="35256" y="903081"/>
                    <a:pt x="0" y="867825"/>
                    <a:pt x="0" y="824335"/>
                  </a:cubicBezTo>
                  <a:cubicBezTo>
                    <a:pt x="0" y="780844"/>
                    <a:pt x="35256" y="745588"/>
                    <a:pt x="78747" y="745588"/>
                  </a:cubicBezTo>
                  <a:lnTo>
                    <a:pt x="328847" y="745588"/>
                  </a:lnTo>
                  <a:lnTo>
                    <a:pt x="300084" y="638244"/>
                  </a:lnTo>
                  <a:cubicBezTo>
                    <a:pt x="281754" y="569835"/>
                    <a:pt x="303091" y="500142"/>
                    <a:pt x="352125" y="455732"/>
                  </a:cubicBezTo>
                  <a:cubicBezTo>
                    <a:pt x="258937" y="447861"/>
                    <a:pt x="186064" y="369596"/>
                    <a:pt x="185902" y="274253"/>
                  </a:cubicBezTo>
                  <a:lnTo>
                    <a:pt x="82598" y="301933"/>
                  </a:lnTo>
                  <a:lnTo>
                    <a:pt x="79891" y="268151"/>
                  </a:lnTo>
                  <a:lnTo>
                    <a:pt x="178085" y="241840"/>
                  </a:lnTo>
                  <a:lnTo>
                    <a:pt x="164980" y="78311"/>
                  </a:lnTo>
                  <a:close/>
                </a:path>
              </a:pathLst>
            </a:custGeom>
            <a:solidFill>
              <a:srgbClr val="0066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1" name="グループ化 10"/>
          <p:cNvGrpSpPr/>
          <p:nvPr/>
        </p:nvGrpSpPr>
        <p:grpSpPr>
          <a:xfrm>
            <a:off x="389368" y="716543"/>
            <a:ext cx="1759833" cy="1639653"/>
            <a:chOff x="389368" y="716543"/>
            <a:chExt cx="1759833" cy="1639653"/>
          </a:xfrm>
        </p:grpSpPr>
        <p:sp>
          <p:nvSpPr>
            <p:cNvPr id="118" name="角丸四角形 117"/>
            <p:cNvSpPr/>
            <p:nvPr/>
          </p:nvSpPr>
          <p:spPr>
            <a:xfrm>
              <a:off x="390742" y="716543"/>
              <a:ext cx="929109" cy="1497958"/>
            </a:xfrm>
            <a:custGeom>
              <a:avLst/>
              <a:gdLst/>
              <a:ahLst/>
              <a:cxnLst/>
              <a:rect l="l" t="t" r="r" b="b"/>
              <a:pathLst>
                <a:path w="929109" h="1497958">
                  <a:moveTo>
                    <a:pt x="173658" y="642458"/>
                  </a:moveTo>
                  <a:lnTo>
                    <a:pt x="141483" y="674633"/>
                  </a:lnTo>
                  <a:lnTo>
                    <a:pt x="173658" y="693209"/>
                  </a:lnTo>
                  <a:close/>
                  <a:moveTo>
                    <a:pt x="212213" y="0"/>
                  </a:moveTo>
                  <a:lnTo>
                    <a:pt x="491113" y="0"/>
                  </a:lnTo>
                  <a:lnTo>
                    <a:pt x="521029" y="162713"/>
                  </a:lnTo>
                  <a:lnTo>
                    <a:pt x="517870" y="162713"/>
                  </a:lnTo>
                  <a:lnTo>
                    <a:pt x="521028" y="179889"/>
                  </a:lnTo>
                  <a:lnTo>
                    <a:pt x="510798" y="179889"/>
                  </a:lnTo>
                  <a:cubicBezTo>
                    <a:pt x="517932" y="196312"/>
                    <a:pt x="521028" y="214490"/>
                    <a:pt x="521028" y="233392"/>
                  </a:cubicBezTo>
                  <a:cubicBezTo>
                    <a:pt x="521028" y="301061"/>
                    <a:pt x="481342" y="359461"/>
                    <a:pt x="423457" y="385490"/>
                  </a:cubicBezTo>
                  <a:cubicBezTo>
                    <a:pt x="450129" y="397646"/>
                    <a:pt x="472495" y="417175"/>
                    <a:pt x="488406" y="441702"/>
                  </a:cubicBezTo>
                  <a:cubicBezTo>
                    <a:pt x="494381" y="443703"/>
                    <a:pt x="498041" y="448291"/>
                    <a:pt x="501044" y="453493"/>
                  </a:cubicBezTo>
                  <a:lnTo>
                    <a:pt x="569912" y="572776"/>
                  </a:lnTo>
                  <a:lnTo>
                    <a:pt x="465814" y="632877"/>
                  </a:lnTo>
                  <a:lnTo>
                    <a:pt x="502364" y="696183"/>
                  </a:lnTo>
                  <a:lnTo>
                    <a:pt x="606462" y="636082"/>
                  </a:lnTo>
                  <a:lnTo>
                    <a:pt x="641161" y="696183"/>
                  </a:lnTo>
                  <a:lnTo>
                    <a:pt x="871804" y="696183"/>
                  </a:lnTo>
                  <a:cubicBezTo>
                    <a:pt x="903453" y="696183"/>
                    <a:pt x="929109" y="721839"/>
                    <a:pt x="929109" y="753488"/>
                  </a:cubicBezTo>
                  <a:cubicBezTo>
                    <a:pt x="929109" y="785137"/>
                    <a:pt x="903453" y="810793"/>
                    <a:pt x="871804" y="810793"/>
                  </a:cubicBezTo>
                  <a:lnTo>
                    <a:pt x="607480" y="810793"/>
                  </a:lnTo>
                  <a:lnTo>
                    <a:pt x="590135" y="807291"/>
                  </a:lnTo>
                  <a:cubicBezTo>
                    <a:pt x="573409" y="804723"/>
                    <a:pt x="558247" y="794595"/>
                    <a:pt x="549129" y="778802"/>
                  </a:cubicBezTo>
                  <a:lnTo>
                    <a:pt x="524848" y="736746"/>
                  </a:lnTo>
                  <a:lnTo>
                    <a:pt x="524848" y="988496"/>
                  </a:lnTo>
                  <a:lnTo>
                    <a:pt x="522792" y="988496"/>
                  </a:lnTo>
                  <a:lnTo>
                    <a:pt x="522792" y="1416092"/>
                  </a:lnTo>
                  <a:cubicBezTo>
                    <a:pt x="522792" y="1461305"/>
                    <a:pt x="486139" y="1497958"/>
                    <a:pt x="440926" y="1497958"/>
                  </a:cubicBezTo>
                  <a:cubicBezTo>
                    <a:pt x="395713" y="1497958"/>
                    <a:pt x="359060" y="1461305"/>
                    <a:pt x="359060" y="1416092"/>
                  </a:cubicBezTo>
                  <a:lnTo>
                    <a:pt x="359060" y="988496"/>
                  </a:lnTo>
                  <a:lnTo>
                    <a:pt x="337166" y="988496"/>
                  </a:lnTo>
                  <a:lnTo>
                    <a:pt x="337166" y="1416091"/>
                  </a:lnTo>
                  <a:cubicBezTo>
                    <a:pt x="337166" y="1461304"/>
                    <a:pt x="300513" y="1497957"/>
                    <a:pt x="255300" y="1497957"/>
                  </a:cubicBezTo>
                  <a:cubicBezTo>
                    <a:pt x="210087" y="1497957"/>
                    <a:pt x="173434" y="1461304"/>
                    <a:pt x="173434" y="1416091"/>
                  </a:cubicBezTo>
                  <a:lnTo>
                    <a:pt x="173434" y="920087"/>
                  </a:lnTo>
                  <a:lnTo>
                    <a:pt x="173658" y="918978"/>
                  </a:lnTo>
                  <a:lnTo>
                    <a:pt x="173658" y="832941"/>
                  </a:lnTo>
                  <a:lnTo>
                    <a:pt x="14623" y="741122"/>
                  </a:lnTo>
                  <a:lnTo>
                    <a:pt x="10660" y="737627"/>
                  </a:lnTo>
                  <a:cubicBezTo>
                    <a:pt x="6462" y="736349"/>
                    <a:pt x="3104" y="733653"/>
                    <a:pt x="0" y="730548"/>
                  </a:cubicBezTo>
                  <a:lnTo>
                    <a:pt x="0" y="730547"/>
                  </a:lnTo>
                  <a:cubicBezTo>
                    <a:pt x="-23629" y="706918"/>
                    <a:pt x="-23629" y="668608"/>
                    <a:pt x="0" y="644979"/>
                  </a:cubicBezTo>
                  <a:lnTo>
                    <a:pt x="216212" y="428768"/>
                  </a:lnTo>
                  <a:lnTo>
                    <a:pt x="220935" y="425632"/>
                  </a:lnTo>
                  <a:lnTo>
                    <a:pt x="277230" y="383713"/>
                  </a:lnTo>
                  <a:cubicBezTo>
                    <a:pt x="220668" y="357509"/>
                    <a:pt x="182296" y="299932"/>
                    <a:pt x="182296" y="233392"/>
                  </a:cubicBezTo>
                  <a:cubicBezTo>
                    <a:pt x="182296" y="214490"/>
                    <a:pt x="185392" y="196312"/>
                    <a:pt x="192526" y="179889"/>
                  </a:cubicBezTo>
                  <a:lnTo>
                    <a:pt x="153304" y="179889"/>
                  </a:lnTo>
                  <a:lnTo>
                    <a:pt x="159034" y="148724"/>
                  </a:lnTo>
                  <a:lnTo>
                    <a:pt x="184869" y="148724"/>
                  </a:lnTo>
                  <a:close/>
                </a:path>
              </a:pathLst>
            </a:custGeom>
            <a:solidFill>
              <a:srgbClr val="0066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6" name="AutoShape 223"/>
            <p:cNvSpPr>
              <a:spLocks noChangeArrowheads="1"/>
            </p:cNvSpPr>
            <p:nvPr/>
          </p:nvSpPr>
          <p:spPr bwMode="auto">
            <a:xfrm>
              <a:off x="389368" y="1243022"/>
              <a:ext cx="1759833" cy="1113174"/>
            </a:xfrm>
            <a:custGeom>
              <a:avLst/>
              <a:gdLst/>
              <a:ahLst/>
              <a:cxnLst/>
              <a:rect l="l" t="t" r="r" b="b"/>
              <a:pathLst>
                <a:path w="1759833" h="1113174">
                  <a:moveTo>
                    <a:pt x="329756" y="756092"/>
                  </a:moveTo>
                  <a:cubicBezTo>
                    <a:pt x="314588" y="756092"/>
                    <a:pt x="302290" y="768385"/>
                    <a:pt x="302290" y="783548"/>
                  </a:cubicBezTo>
                  <a:cubicBezTo>
                    <a:pt x="302290" y="798711"/>
                    <a:pt x="314588" y="811004"/>
                    <a:pt x="329756" y="811004"/>
                  </a:cubicBezTo>
                  <a:cubicBezTo>
                    <a:pt x="344925" y="811004"/>
                    <a:pt x="357223" y="798711"/>
                    <a:pt x="357223" y="783548"/>
                  </a:cubicBezTo>
                  <a:cubicBezTo>
                    <a:pt x="357223" y="768385"/>
                    <a:pt x="344925" y="756092"/>
                    <a:pt x="329756" y="756092"/>
                  </a:cubicBezTo>
                  <a:close/>
                  <a:moveTo>
                    <a:pt x="919850" y="739144"/>
                  </a:moveTo>
                  <a:lnTo>
                    <a:pt x="890835" y="772459"/>
                  </a:lnTo>
                  <a:cubicBezTo>
                    <a:pt x="893169" y="775693"/>
                    <a:pt x="893738" y="779554"/>
                    <a:pt x="893738" y="783549"/>
                  </a:cubicBezTo>
                  <a:cubicBezTo>
                    <a:pt x="893738" y="803031"/>
                    <a:pt x="880212" y="819355"/>
                    <a:pt x="861424" y="821065"/>
                  </a:cubicBezTo>
                  <a:lnTo>
                    <a:pt x="853350" y="863540"/>
                  </a:lnTo>
                  <a:cubicBezTo>
                    <a:pt x="897534" y="863174"/>
                    <a:pt x="933179" y="827266"/>
                    <a:pt x="933179" y="783063"/>
                  </a:cubicBezTo>
                  <a:cubicBezTo>
                    <a:pt x="933179" y="766802"/>
                    <a:pt x="928355" y="751664"/>
                    <a:pt x="919850" y="739144"/>
                  </a:cubicBezTo>
                  <a:close/>
                  <a:moveTo>
                    <a:pt x="882819" y="708521"/>
                  </a:moveTo>
                  <a:lnTo>
                    <a:pt x="875627" y="746357"/>
                  </a:lnTo>
                  <a:lnTo>
                    <a:pt x="897992" y="720679"/>
                  </a:lnTo>
                  <a:cubicBezTo>
                    <a:pt x="894686" y="714166"/>
                    <a:pt x="888941" y="710978"/>
                    <a:pt x="882819" y="708521"/>
                  </a:cubicBezTo>
                  <a:close/>
                  <a:moveTo>
                    <a:pt x="852275" y="702370"/>
                  </a:moveTo>
                  <a:cubicBezTo>
                    <a:pt x="807597" y="702370"/>
                    <a:pt x="771371" y="738502"/>
                    <a:pt x="771371" y="783063"/>
                  </a:cubicBezTo>
                  <a:cubicBezTo>
                    <a:pt x="771371" y="818404"/>
                    <a:pt x="794158" y="848444"/>
                    <a:pt x="826171" y="858499"/>
                  </a:cubicBezTo>
                  <a:lnTo>
                    <a:pt x="834041" y="817103"/>
                  </a:lnTo>
                  <a:cubicBezTo>
                    <a:pt x="819915" y="812636"/>
                    <a:pt x="811298" y="799098"/>
                    <a:pt x="811298" y="783549"/>
                  </a:cubicBezTo>
                  <a:cubicBezTo>
                    <a:pt x="811298" y="762423"/>
                    <a:pt x="827204" y="745010"/>
                    <a:pt x="847888" y="744262"/>
                  </a:cubicBezTo>
                  <a:lnTo>
                    <a:pt x="855720" y="703064"/>
                  </a:lnTo>
                  <a:cubicBezTo>
                    <a:pt x="854595" y="702394"/>
                    <a:pt x="853438" y="702370"/>
                    <a:pt x="852275" y="702370"/>
                  </a:cubicBezTo>
                  <a:close/>
                  <a:moveTo>
                    <a:pt x="482468" y="531078"/>
                  </a:moveTo>
                  <a:lnTo>
                    <a:pt x="363945" y="736364"/>
                  </a:lnTo>
                  <a:cubicBezTo>
                    <a:pt x="375358" y="743807"/>
                    <a:pt x="383254" y="755669"/>
                    <a:pt x="386079" y="769490"/>
                  </a:cubicBezTo>
                  <a:lnTo>
                    <a:pt x="624169" y="769490"/>
                  </a:lnTo>
                  <a:cubicBezTo>
                    <a:pt x="620176" y="668043"/>
                    <a:pt x="564576" y="579962"/>
                    <a:pt x="482468" y="531078"/>
                  </a:cubicBezTo>
                  <a:close/>
                  <a:moveTo>
                    <a:pt x="1429834" y="487859"/>
                  </a:moveTo>
                  <a:cubicBezTo>
                    <a:pt x="1379758" y="487859"/>
                    <a:pt x="1332589" y="500310"/>
                    <a:pt x="1291902" y="523497"/>
                  </a:cubicBezTo>
                  <a:lnTo>
                    <a:pt x="1305788" y="557615"/>
                  </a:lnTo>
                  <a:lnTo>
                    <a:pt x="1429108" y="756217"/>
                  </a:lnTo>
                  <a:cubicBezTo>
                    <a:pt x="1429344" y="755920"/>
                    <a:pt x="1429589" y="755917"/>
                    <a:pt x="1429834" y="755917"/>
                  </a:cubicBezTo>
                  <a:cubicBezTo>
                    <a:pt x="1444966" y="755917"/>
                    <a:pt x="1457233" y="768179"/>
                    <a:pt x="1457233" y="783305"/>
                  </a:cubicBezTo>
                  <a:cubicBezTo>
                    <a:pt x="1457233" y="798431"/>
                    <a:pt x="1444966" y="810693"/>
                    <a:pt x="1429834" y="810693"/>
                  </a:cubicBezTo>
                  <a:cubicBezTo>
                    <a:pt x="1414702" y="810693"/>
                    <a:pt x="1402435" y="798431"/>
                    <a:pt x="1402435" y="783305"/>
                  </a:cubicBezTo>
                  <a:lnTo>
                    <a:pt x="1406820" y="772722"/>
                  </a:lnTo>
                  <a:lnTo>
                    <a:pt x="1288180" y="581659"/>
                  </a:lnTo>
                  <a:cubicBezTo>
                    <a:pt x="1286013" y="581084"/>
                    <a:pt x="1284814" y="579404"/>
                    <a:pt x="1284015" y="577442"/>
                  </a:cubicBezTo>
                  <a:lnTo>
                    <a:pt x="1281072" y="570211"/>
                  </a:lnTo>
                  <a:lnTo>
                    <a:pt x="1280334" y="569022"/>
                  </a:lnTo>
                  <a:lnTo>
                    <a:pt x="1280161" y="567973"/>
                  </a:lnTo>
                  <a:lnTo>
                    <a:pt x="1267458" y="536761"/>
                  </a:lnTo>
                  <a:cubicBezTo>
                    <a:pt x="1187154" y="589359"/>
                    <a:pt x="1134271" y="680163"/>
                    <a:pt x="1134271" y="783306"/>
                  </a:cubicBezTo>
                  <a:cubicBezTo>
                    <a:pt x="1134271" y="946468"/>
                    <a:pt x="1266607" y="1078752"/>
                    <a:pt x="1429834" y="1078752"/>
                  </a:cubicBezTo>
                  <a:cubicBezTo>
                    <a:pt x="1593061" y="1078752"/>
                    <a:pt x="1725397" y="946468"/>
                    <a:pt x="1725397" y="783306"/>
                  </a:cubicBezTo>
                  <a:cubicBezTo>
                    <a:pt x="1725397" y="620143"/>
                    <a:pt x="1593061" y="487859"/>
                    <a:pt x="1429834" y="487859"/>
                  </a:cubicBezTo>
                  <a:close/>
                  <a:moveTo>
                    <a:pt x="329999" y="487859"/>
                  </a:moveTo>
                  <a:cubicBezTo>
                    <a:pt x="166772" y="487859"/>
                    <a:pt x="34436" y="620143"/>
                    <a:pt x="34436" y="783306"/>
                  </a:cubicBezTo>
                  <a:cubicBezTo>
                    <a:pt x="34436" y="946468"/>
                    <a:pt x="166772" y="1078752"/>
                    <a:pt x="329999" y="1078752"/>
                  </a:cubicBezTo>
                  <a:cubicBezTo>
                    <a:pt x="488577" y="1078752"/>
                    <a:pt x="617999" y="953896"/>
                    <a:pt x="624169" y="797120"/>
                  </a:cubicBezTo>
                  <a:lnTo>
                    <a:pt x="386177" y="797120"/>
                  </a:lnTo>
                  <a:cubicBezTo>
                    <a:pt x="381058" y="823374"/>
                    <a:pt x="357665" y="842687"/>
                    <a:pt x="329756" y="842687"/>
                  </a:cubicBezTo>
                  <a:cubicBezTo>
                    <a:pt x="297080" y="842687"/>
                    <a:pt x="270594" y="816211"/>
                    <a:pt x="270594" y="783548"/>
                  </a:cubicBezTo>
                  <a:cubicBezTo>
                    <a:pt x="270594" y="750885"/>
                    <a:pt x="297080" y="724409"/>
                    <a:pt x="329756" y="724409"/>
                  </a:cubicBezTo>
                  <a:lnTo>
                    <a:pt x="337389" y="727078"/>
                  </a:lnTo>
                  <a:lnTo>
                    <a:pt x="457977" y="518213"/>
                  </a:lnTo>
                  <a:cubicBezTo>
                    <a:pt x="419648" y="498390"/>
                    <a:pt x="376053" y="487859"/>
                    <a:pt x="329999" y="487859"/>
                  </a:cubicBezTo>
                  <a:close/>
                  <a:moveTo>
                    <a:pt x="588829" y="346856"/>
                  </a:moveTo>
                  <a:lnTo>
                    <a:pt x="499606" y="501392"/>
                  </a:lnTo>
                  <a:cubicBezTo>
                    <a:pt x="592091" y="556093"/>
                    <a:pt x="654604" y="655289"/>
                    <a:pt x="658605" y="769490"/>
                  </a:cubicBezTo>
                  <a:lnTo>
                    <a:pt x="745184" y="769490"/>
                  </a:lnTo>
                  <a:cubicBezTo>
                    <a:pt x="748027" y="738191"/>
                    <a:pt x="764619" y="711046"/>
                    <a:pt x="789777" y="694909"/>
                  </a:cubicBezTo>
                  <a:close/>
                  <a:moveTo>
                    <a:pt x="1171514" y="301032"/>
                  </a:moveTo>
                  <a:cubicBezTo>
                    <a:pt x="1170737" y="302082"/>
                    <a:pt x="1169732" y="302197"/>
                    <a:pt x="1168701" y="302197"/>
                  </a:cubicBezTo>
                  <a:lnTo>
                    <a:pt x="597203" y="302197"/>
                  </a:lnTo>
                  <a:lnTo>
                    <a:pt x="815524" y="680343"/>
                  </a:lnTo>
                  <a:cubicBezTo>
                    <a:pt x="826876" y="675750"/>
                    <a:pt x="839313" y="673511"/>
                    <a:pt x="852275" y="673511"/>
                  </a:cubicBezTo>
                  <a:lnTo>
                    <a:pt x="861004" y="675269"/>
                  </a:lnTo>
                  <a:lnTo>
                    <a:pt x="869356" y="631337"/>
                  </a:lnTo>
                  <a:cubicBezTo>
                    <a:pt x="868139" y="630857"/>
                    <a:pt x="867768" y="629916"/>
                    <a:pt x="867501" y="628918"/>
                  </a:cubicBezTo>
                  <a:cubicBezTo>
                    <a:pt x="865787" y="622522"/>
                    <a:pt x="868941" y="615967"/>
                    <a:pt x="875028" y="613884"/>
                  </a:cubicBezTo>
                  <a:cubicBezTo>
                    <a:pt x="877261" y="609157"/>
                    <a:pt x="882499" y="606918"/>
                    <a:pt x="887872" y="607939"/>
                  </a:cubicBezTo>
                  <a:lnTo>
                    <a:pt x="889462" y="608982"/>
                  </a:lnTo>
                  <a:lnTo>
                    <a:pt x="930507" y="597984"/>
                  </a:lnTo>
                  <a:cubicBezTo>
                    <a:pt x="937748" y="596044"/>
                    <a:pt x="945190" y="600341"/>
                    <a:pt x="947131" y="607582"/>
                  </a:cubicBezTo>
                  <a:cubicBezTo>
                    <a:pt x="949071" y="614822"/>
                    <a:pt x="944774" y="622265"/>
                    <a:pt x="937533" y="624205"/>
                  </a:cubicBezTo>
                  <a:lnTo>
                    <a:pt x="896772" y="635127"/>
                  </a:lnTo>
                  <a:lnTo>
                    <a:pt x="888103" y="680725"/>
                  </a:lnTo>
                  <a:cubicBezTo>
                    <a:pt x="899340" y="684312"/>
                    <a:pt x="909733" y="689711"/>
                    <a:pt x="918845" y="696736"/>
                  </a:cubicBezTo>
                  <a:lnTo>
                    <a:pt x="1200364" y="373511"/>
                  </a:lnTo>
                  <a:lnTo>
                    <a:pt x="1200904" y="373242"/>
                  </a:lnTo>
                  <a:close/>
                  <a:moveTo>
                    <a:pt x="977856" y="117"/>
                  </a:moveTo>
                  <a:lnTo>
                    <a:pt x="1115479" y="23958"/>
                  </a:lnTo>
                  <a:cubicBezTo>
                    <a:pt x="1119522" y="24659"/>
                    <a:pt x="1122848" y="27050"/>
                    <a:pt x="1124600" y="30440"/>
                  </a:cubicBezTo>
                  <a:cubicBezTo>
                    <a:pt x="1124663" y="30437"/>
                    <a:pt x="1124690" y="30466"/>
                    <a:pt x="1124717" y="30497"/>
                  </a:cubicBezTo>
                  <a:lnTo>
                    <a:pt x="1192966" y="107312"/>
                  </a:lnTo>
                  <a:lnTo>
                    <a:pt x="1195784" y="115439"/>
                  </a:lnTo>
                  <a:cubicBezTo>
                    <a:pt x="1196070" y="115450"/>
                    <a:pt x="1196183" y="115599"/>
                    <a:pt x="1196294" y="115751"/>
                  </a:cubicBezTo>
                  <a:cubicBezTo>
                    <a:pt x="1200709" y="121809"/>
                    <a:pt x="1199377" y="130299"/>
                    <a:pt x="1193319" y="134714"/>
                  </a:cubicBezTo>
                  <a:lnTo>
                    <a:pt x="1147313" y="168244"/>
                  </a:lnTo>
                  <a:lnTo>
                    <a:pt x="1278901" y="491554"/>
                  </a:lnTo>
                  <a:cubicBezTo>
                    <a:pt x="1323615" y="466720"/>
                    <a:pt x="1375172" y="453437"/>
                    <a:pt x="1429834" y="453437"/>
                  </a:cubicBezTo>
                  <a:cubicBezTo>
                    <a:pt x="1612097" y="453437"/>
                    <a:pt x="1759833" y="601114"/>
                    <a:pt x="1759833" y="783306"/>
                  </a:cubicBezTo>
                  <a:cubicBezTo>
                    <a:pt x="1759833" y="965497"/>
                    <a:pt x="1612097" y="1113174"/>
                    <a:pt x="1429834" y="1113174"/>
                  </a:cubicBezTo>
                  <a:cubicBezTo>
                    <a:pt x="1247571" y="1113174"/>
                    <a:pt x="1099835" y="965497"/>
                    <a:pt x="1099835" y="783306"/>
                  </a:cubicBezTo>
                  <a:cubicBezTo>
                    <a:pt x="1099835" y="665723"/>
                    <a:pt x="1161370" y="562515"/>
                    <a:pt x="1254456" y="504816"/>
                  </a:cubicBezTo>
                  <a:lnTo>
                    <a:pt x="1212891" y="402692"/>
                  </a:lnTo>
                  <a:lnTo>
                    <a:pt x="939163" y="716970"/>
                  </a:lnTo>
                  <a:cubicBezTo>
                    <a:pt x="953707" y="734988"/>
                    <a:pt x="962113" y="758046"/>
                    <a:pt x="962113" y="783063"/>
                  </a:cubicBezTo>
                  <a:cubicBezTo>
                    <a:pt x="962113" y="843570"/>
                    <a:pt x="912940" y="892615"/>
                    <a:pt x="852275" y="892615"/>
                  </a:cubicBezTo>
                  <a:lnTo>
                    <a:pt x="847974" y="891818"/>
                  </a:lnTo>
                  <a:lnTo>
                    <a:pt x="836748" y="950873"/>
                  </a:lnTo>
                  <a:cubicBezTo>
                    <a:pt x="836967" y="950967"/>
                    <a:pt x="837009" y="951116"/>
                    <a:pt x="837050" y="951266"/>
                  </a:cubicBezTo>
                  <a:cubicBezTo>
                    <a:pt x="838283" y="955868"/>
                    <a:pt x="836996" y="960552"/>
                    <a:pt x="833426" y="963305"/>
                  </a:cubicBezTo>
                  <a:cubicBezTo>
                    <a:pt x="831794" y="969730"/>
                    <a:pt x="825310" y="973517"/>
                    <a:pt x="818616" y="972245"/>
                  </a:cubicBezTo>
                  <a:lnTo>
                    <a:pt x="818616" y="972244"/>
                  </a:lnTo>
                  <a:lnTo>
                    <a:pt x="816466" y="970833"/>
                  </a:lnTo>
                  <a:lnTo>
                    <a:pt x="774043" y="982200"/>
                  </a:lnTo>
                  <a:cubicBezTo>
                    <a:pt x="766803" y="984140"/>
                    <a:pt x="759360" y="979843"/>
                    <a:pt x="757420" y="972603"/>
                  </a:cubicBezTo>
                  <a:cubicBezTo>
                    <a:pt x="755480" y="965362"/>
                    <a:pt x="759777" y="957919"/>
                    <a:pt x="767017" y="955979"/>
                  </a:cubicBezTo>
                  <a:lnTo>
                    <a:pt x="809820" y="944510"/>
                  </a:lnTo>
                  <a:lnTo>
                    <a:pt x="820795" y="886781"/>
                  </a:lnTo>
                  <a:cubicBezTo>
                    <a:pt x="779796" y="875652"/>
                    <a:pt x="749378" y="840401"/>
                    <a:pt x="745282" y="797120"/>
                  </a:cubicBezTo>
                  <a:lnTo>
                    <a:pt x="658605" y="797120"/>
                  </a:lnTo>
                  <a:cubicBezTo>
                    <a:pt x="652446" y="972928"/>
                    <a:pt x="507617" y="1113174"/>
                    <a:pt x="329999" y="1113174"/>
                  </a:cubicBezTo>
                  <a:cubicBezTo>
                    <a:pt x="147736" y="1113174"/>
                    <a:pt x="0" y="965497"/>
                    <a:pt x="0" y="783306"/>
                  </a:cubicBezTo>
                  <a:cubicBezTo>
                    <a:pt x="0" y="601114"/>
                    <a:pt x="147736" y="453437"/>
                    <a:pt x="329999" y="453437"/>
                  </a:cubicBezTo>
                  <a:cubicBezTo>
                    <a:pt x="382326" y="453437"/>
                    <a:pt x="431808" y="465609"/>
                    <a:pt x="475135" y="488494"/>
                  </a:cubicBezTo>
                  <a:lnTo>
                    <a:pt x="572870" y="319214"/>
                  </a:lnTo>
                  <a:lnTo>
                    <a:pt x="560191" y="297254"/>
                  </a:lnTo>
                  <a:lnTo>
                    <a:pt x="559808" y="294344"/>
                  </a:lnTo>
                  <a:cubicBezTo>
                    <a:pt x="558060" y="293802"/>
                    <a:pt x="557460" y="292541"/>
                    <a:pt x="556988" y="291198"/>
                  </a:cubicBezTo>
                  <a:lnTo>
                    <a:pt x="540275" y="243653"/>
                  </a:lnTo>
                  <a:lnTo>
                    <a:pt x="540384" y="241658"/>
                  </a:lnTo>
                  <a:cubicBezTo>
                    <a:pt x="515477" y="245220"/>
                    <a:pt x="494153" y="247420"/>
                    <a:pt x="481057" y="247420"/>
                  </a:cubicBezTo>
                  <a:cubicBezTo>
                    <a:pt x="433048" y="247420"/>
                    <a:pt x="439837" y="219790"/>
                    <a:pt x="439837" y="206217"/>
                  </a:cubicBezTo>
                  <a:cubicBezTo>
                    <a:pt x="439837" y="192644"/>
                    <a:pt x="433048" y="169376"/>
                    <a:pt x="481057" y="165014"/>
                  </a:cubicBezTo>
                  <a:cubicBezTo>
                    <a:pt x="529065" y="160651"/>
                    <a:pt x="687640" y="171800"/>
                    <a:pt x="728859" y="178586"/>
                  </a:cubicBezTo>
                  <a:cubicBezTo>
                    <a:pt x="770079" y="185373"/>
                    <a:pt x="770079" y="194583"/>
                    <a:pt x="728859" y="206217"/>
                  </a:cubicBezTo>
                  <a:cubicBezTo>
                    <a:pt x="704534" y="213082"/>
                    <a:pt x="639337" y="226194"/>
                    <a:pt x="580061" y="235465"/>
                  </a:cubicBezTo>
                  <a:lnTo>
                    <a:pt x="593977" y="275051"/>
                  </a:lnTo>
                  <a:lnTo>
                    <a:pt x="1160940" y="275051"/>
                  </a:lnTo>
                  <a:lnTo>
                    <a:pt x="1119545" y="173346"/>
                  </a:lnTo>
                  <a:cubicBezTo>
                    <a:pt x="1118875" y="173329"/>
                    <a:pt x="1118583" y="172968"/>
                    <a:pt x="1118306" y="172589"/>
                  </a:cubicBezTo>
                  <a:cubicBezTo>
                    <a:pt x="1113891" y="166531"/>
                    <a:pt x="1115223" y="158041"/>
                    <a:pt x="1121281" y="153626"/>
                  </a:cubicBezTo>
                  <a:lnTo>
                    <a:pt x="1166931" y="120356"/>
                  </a:lnTo>
                  <a:lnTo>
                    <a:pt x="1104510" y="50100"/>
                  </a:lnTo>
                  <a:lnTo>
                    <a:pt x="975153" y="27690"/>
                  </a:lnTo>
                  <a:lnTo>
                    <a:pt x="910768" y="42557"/>
                  </a:lnTo>
                  <a:cubicBezTo>
                    <a:pt x="903464" y="44243"/>
                    <a:pt x="896176" y="39689"/>
                    <a:pt x="894489" y="32385"/>
                  </a:cubicBezTo>
                  <a:cubicBezTo>
                    <a:pt x="892803" y="25082"/>
                    <a:pt x="897357" y="17793"/>
                    <a:pt x="904660" y="16107"/>
                  </a:cubicBezTo>
                  <a:lnTo>
                    <a:pt x="972238" y="503"/>
                  </a:lnTo>
                  <a:lnTo>
                    <a:pt x="974475" y="877"/>
                  </a:lnTo>
                  <a:cubicBezTo>
                    <a:pt x="975531" y="-135"/>
                    <a:pt x="976689" y="-85"/>
                    <a:pt x="977856" y="117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</p:grpSp>
      <p:sp>
        <p:nvSpPr>
          <p:cNvPr id="346" name="正方形/長方形 345"/>
          <p:cNvSpPr/>
          <p:nvPr/>
        </p:nvSpPr>
        <p:spPr bwMode="auto">
          <a:xfrm>
            <a:off x="2663544" y="2693223"/>
            <a:ext cx="784660" cy="1683386"/>
          </a:xfrm>
          <a:custGeom>
            <a:avLst/>
            <a:gdLst/>
            <a:ahLst/>
            <a:cxnLst/>
            <a:rect l="l" t="t" r="r" b="b"/>
            <a:pathLst>
              <a:path w="784660" h="1683386">
                <a:moveTo>
                  <a:pt x="299746" y="662041"/>
                </a:moveTo>
                <a:lnTo>
                  <a:pt x="487821" y="662041"/>
                </a:lnTo>
                <a:lnTo>
                  <a:pt x="487821" y="670671"/>
                </a:lnTo>
                <a:lnTo>
                  <a:pt x="299746" y="670671"/>
                </a:lnTo>
                <a:close/>
                <a:moveTo>
                  <a:pt x="299904" y="367317"/>
                </a:moveTo>
                <a:lnTo>
                  <a:pt x="485569" y="367317"/>
                </a:lnTo>
                <a:lnTo>
                  <a:pt x="392736" y="585017"/>
                </a:lnTo>
                <a:close/>
                <a:moveTo>
                  <a:pt x="238231" y="367317"/>
                </a:moveTo>
                <a:lnTo>
                  <a:pt x="260654" y="367317"/>
                </a:lnTo>
                <a:lnTo>
                  <a:pt x="367459" y="617785"/>
                </a:lnTo>
                <a:lnTo>
                  <a:pt x="298739" y="617785"/>
                </a:lnTo>
                <a:cubicBezTo>
                  <a:pt x="292690" y="617785"/>
                  <a:pt x="287787" y="622688"/>
                  <a:pt x="287787" y="628737"/>
                </a:cubicBezTo>
                <a:lnTo>
                  <a:pt x="287787" y="738163"/>
                </a:lnTo>
                <a:cubicBezTo>
                  <a:pt x="287787" y="744212"/>
                  <a:pt x="292690" y="749115"/>
                  <a:pt x="298739" y="749115"/>
                </a:cubicBezTo>
                <a:lnTo>
                  <a:pt x="486732" y="749115"/>
                </a:lnTo>
                <a:cubicBezTo>
                  <a:pt x="492781" y="749115"/>
                  <a:pt x="497684" y="744212"/>
                  <a:pt x="497684" y="738163"/>
                </a:cubicBezTo>
                <a:lnTo>
                  <a:pt x="497684" y="628737"/>
                </a:lnTo>
                <a:cubicBezTo>
                  <a:pt x="497684" y="622688"/>
                  <a:pt x="492781" y="617785"/>
                  <a:pt x="486732" y="617785"/>
                </a:cubicBezTo>
                <a:lnTo>
                  <a:pt x="418013" y="617785"/>
                </a:lnTo>
                <a:lnTo>
                  <a:pt x="524819" y="367317"/>
                </a:lnTo>
                <a:lnTo>
                  <a:pt x="547240" y="367317"/>
                </a:lnTo>
                <a:cubicBezTo>
                  <a:pt x="581511" y="367317"/>
                  <a:pt x="610571" y="389633"/>
                  <a:pt x="619704" y="420846"/>
                </a:cubicBezTo>
                <a:cubicBezTo>
                  <a:pt x="625212" y="424716"/>
                  <a:pt x="628164" y="430643"/>
                  <a:pt x="629923" y="437208"/>
                </a:cubicBezTo>
                <a:lnTo>
                  <a:pt x="782893" y="1008099"/>
                </a:lnTo>
                <a:cubicBezTo>
                  <a:pt x="790253" y="1035567"/>
                  <a:pt x="773952" y="1063801"/>
                  <a:pt x="746484" y="1071161"/>
                </a:cubicBezTo>
                <a:cubicBezTo>
                  <a:pt x="719016" y="1078521"/>
                  <a:pt x="690782" y="1062220"/>
                  <a:pt x="683421" y="1034752"/>
                </a:cubicBezTo>
                <a:lnTo>
                  <a:pt x="624494" y="814832"/>
                </a:lnTo>
                <a:lnTo>
                  <a:pt x="624494" y="1104641"/>
                </a:lnTo>
                <a:lnTo>
                  <a:pt x="584711" y="1104641"/>
                </a:lnTo>
                <a:lnTo>
                  <a:pt x="541366" y="1683386"/>
                </a:lnTo>
                <a:lnTo>
                  <a:pt x="434278" y="1683386"/>
                </a:lnTo>
                <a:lnTo>
                  <a:pt x="392736" y="1128716"/>
                </a:lnTo>
                <a:lnTo>
                  <a:pt x="351194" y="1683386"/>
                </a:lnTo>
                <a:lnTo>
                  <a:pt x="244106" y="1683386"/>
                </a:lnTo>
                <a:lnTo>
                  <a:pt x="200761" y="1104641"/>
                </a:lnTo>
                <a:lnTo>
                  <a:pt x="160977" y="1104641"/>
                </a:lnTo>
                <a:lnTo>
                  <a:pt x="160977" y="811805"/>
                </a:lnTo>
                <a:lnTo>
                  <a:pt x="101239" y="1034751"/>
                </a:lnTo>
                <a:cubicBezTo>
                  <a:pt x="93878" y="1062219"/>
                  <a:pt x="65644" y="1078520"/>
                  <a:pt x="38176" y="1071160"/>
                </a:cubicBezTo>
                <a:cubicBezTo>
                  <a:pt x="10708" y="1063800"/>
                  <a:pt x="-5593" y="1035566"/>
                  <a:pt x="1767" y="1008098"/>
                </a:cubicBezTo>
                <a:lnTo>
                  <a:pt x="154737" y="437207"/>
                </a:lnTo>
                <a:cubicBezTo>
                  <a:pt x="156919" y="429064"/>
                  <a:pt x="160936" y="421902"/>
                  <a:pt x="166656" y="416439"/>
                </a:cubicBezTo>
                <a:cubicBezTo>
                  <a:pt x="177595" y="387620"/>
                  <a:pt x="205542" y="367317"/>
                  <a:pt x="238231" y="367317"/>
                </a:cubicBezTo>
                <a:close/>
                <a:moveTo>
                  <a:pt x="392736" y="0"/>
                </a:moveTo>
                <a:cubicBezTo>
                  <a:pt x="485715" y="0"/>
                  <a:pt x="561089" y="80535"/>
                  <a:pt x="561089" y="179881"/>
                </a:cubicBezTo>
                <a:cubicBezTo>
                  <a:pt x="561089" y="279227"/>
                  <a:pt x="485715" y="359762"/>
                  <a:pt x="392736" y="359762"/>
                </a:cubicBezTo>
                <a:cubicBezTo>
                  <a:pt x="299757" y="359762"/>
                  <a:pt x="224383" y="279227"/>
                  <a:pt x="224383" y="179881"/>
                </a:cubicBezTo>
                <a:cubicBezTo>
                  <a:pt x="224383" y="80535"/>
                  <a:pt x="299757" y="0"/>
                  <a:pt x="392736" y="0"/>
                </a:cubicBezTo>
                <a:close/>
              </a:path>
            </a:pathLst>
          </a:custGeom>
          <a:solidFill>
            <a:srgbClr val="00660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2" name="グループ化 11"/>
          <p:cNvGrpSpPr/>
          <p:nvPr/>
        </p:nvGrpSpPr>
        <p:grpSpPr>
          <a:xfrm>
            <a:off x="565272" y="2404350"/>
            <a:ext cx="1142515" cy="1958250"/>
            <a:chOff x="565272" y="2404350"/>
            <a:chExt cx="1142515" cy="1958250"/>
          </a:xfrm>
        </p:grpSpPr>
        <p:sp>
          <p:nvSpPr>
            <p:cNvPr id="353" name="星 12 352"/>
            <p:cNvSpPr/>
            <p:nvPr/>
          </p:nvSpPr>
          <p:spPr bwMode="auto">
            <a:xfrm>
              <a:off x="1119913" y="2404350"/>
              <a:ext cx="396780" cy="396780"/>
            </a:xfrm>
            <a:prstGeom prst="star12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5" name="片側の 2 つの角を丸めた四角形 354"/>
            <p:cNvSpPr/>
            <p:nvPr/>
          </p:nvSpPr>
          <p:spPr bwMode="auto">
            <a:xfrm>
              <a:off x="565272" y="2475233"/>
              <a:ext cx="951420" cy="1887367"/>
            </a:xfrm>
            <a:custGeom>
              <a:avLst/>
              <a:gdLst/>
              <a:ahLst/>
              <a:cxnLst/>
              <a:rect l="l" t="t" r="r" b="b"/>
              <a:pathLst>
                <a:path w="951420" h="1887367">
                  <a:moveTo>
                    <a:pt x="470173" y="0"/>
                  </a:moveTo>
                  <a:cubicBezTo>
                    <a:pt x="590566" y="0"/>
                    <a:pt x="688164" y="97598"/>
                    <a:pt x="688164" y="217991"/>
                  </a:cubicBezTo>
                  <a:cubicBezTo>
                    <a:pt x="688164" y="306784"/>
                    <a:pt x="635076" y="383178"/>
                    <a:pt x="558590" y="416448"/>
                  </a:cubicBezTo>
                  <a:cubicBezTo>
                    <a:pt x="591570" y="422967"/>
                    <a:pt x="620136" y="441288"/>
                    <a:pt x="639400" y="467462"/>
                  </a:cubicBezTo>
                  <a:cubicBezTo>
                    <a:pt x="649416" y="472226"/>
                    <a:pt x="657642" y="480307"/>
                    <a:pt x="663558" y="490553"/>
                  </a:cubicBezTo>
                  <a:lnTo>
                    <a:pt x="742232" y="626820"/>
                  </a:lnTo>
                  <a:lnTo>
                    <a:pt x="810987" y="489549"/>
                  </a:lnTo>
                  <a:cubicBezTo>
                    <a:pt x="823348" y="464871"/>
                    <a:pt x="848958" y="451213"/>
                    <a:pt x="874871" y="452879"/>
                  </a:cubicBezTo>
                  <a:cubicBezTo>
                    <a:pt x="883509" y="453434"/>
                    <a:pt x="892181" y="455692"/>
                    <a:pt x="900407" y="459812"/>
                  </a:cubicBezTo>
                  <a:cubicBezTo>
                    <a:pt x="933311" y="476293"/>
                    <a:pt x="946625" y="516328"/>
                    <a:pt x="930144" y="549232"/>
                  </a:cubicBezTo>
                  <a:lnTo>
                    <a:pt x="814423" y="780270"/>
                  </a:lnTo>
                  <a:cubicBezTo>
                    <a:pt x="804024" y="801031"/>
                    <a:pt x="784248" y="813993"/>
                    <a:pt x="762655" y="815371"/>
                  </a:cubicBezTo>
                  <a:cubicBezTo>
                    <a:pt x="732968" y="828304"/>
                    <a:pt x="697933" y="816628"/>
                    <a:pt x="681257" y="787744"/>
                  </a:cubicBezTo>
                  <a:lnTo>
                    <a:pt x="673363" y="774072"/>
                  </a:lnTo>
                  <a:lnTo>
                    <a:pt x="673363" y="977333"/>
                  </a:lnTo>
                  <a:lnTo>
                    <a:pt x="806207" y="900636"/>
                  </a:lnTo>
                  <a:lnTo>
                    <a:pt x="815652" y="897460"/>
                  </a:lnTo>
                  <a:cubicBezTo>
                    <a:pt x="818845" y="895250"/>
                    <a:pt x="822426" y="893825"/>
                    <a:pt x="826497" y="893813"/>
                  </a:cubicBezTo>
                  <a:cubicBezTo>
                    <a:pt x="833807" y="889600"/>
                    <a:pt x="841840" y="888247"/>
                    <a:pt x="849901" y="889088"/>
                  </a:cubicBezTo>
                  <a:cubicBezTo>
                    <a:pt x="851846" y="887938"/>
                    <a:pt x="853872" y="887874"/>
                    <a:pt x="855913" y="887874"/>
                  </a:cubicBezTo>
                  <a:lnTo>
                    <a:pt x="868268" y="890368"/>
                  </a:lnTo>
                  <a:cubicBezTo>
                    <a:pt x="873672" y="889749"/>
                    <a:pt x="878783" y="890974"/>
                    <a:pt x="883490" y="893442"/>
                  </a:cubicBezTo>
                  <a:cubicBezTo>
                    <a:pt x="892843" y="894779"/>
                    <a:pt x="901212" y="898784"/>
                    <a:pt x="907834" y="905321"/>
                  </a:cubicBezTo>
                  <a:cubicBezTo>
                    <a:pt x="909987" y="905941"/>
                    <a:pt x="911700" y="907208"/>
                    <a:pt x="913105" y="908875"/>
                  </a:cubicBezTo>
                  <a:cubicBezTo>
                    <a:pt x="936783" y="925077"/>
                    <a:pt x="951420" y="952520"/>
                    <a:pt x="951420" y="983381"/>
                  </a:cubicBezTo>
                  <a:lnTo>
                    <a:pt x="951420" y="1486345"/>
                  </a:lnTo>
                  <a:cubicBezTo>
                    <a:pt x="951420" y="1539092"/>
                    <a:pt x="908660" y="1581852"/>
                    <a:pt x="855913" y="1581852"/>
                  </a:cubicBezTo>
                  <a:cubicBezTo>
                    <a:pt x="803166" y="1581852"/>
                    <a:pt x="760406" y="1539092"/>
                    <a:pt x="760406" y="1486345"/>
                  </a:cubicBezTo>
                  <a:lnTo>
                    <a:pt x="760406" y="1147643"/>
                  </a:lnTo>
                  <a:lnTo>
                    <a:pt x="466135" y="1317541"/>
                  </a:lnTo>
                  <a:lnTo>
                    <a:pt x="456270" y="1320858"/>
                  </a:lnTo>
                  <a:lnTo>
                    <a:pt x="456270" y="1792723"/>
                  </a:lnTo>
                  <a:cubicBezTo>
                    <a:pt x="456270" y="1844993"/>
                    <a:pt x="413896" y="1887367"/>
                    <a:pt x="361626" y="1887367"/>
                  </a:cubicBezTo>
                  <a:cubicBezTo>
                    <a:pt x="309356" y="1887367"/>
                    <a:pt x="266982" y="1844993"/>
                    <a:pt x="266982" y="1792723"/>
                  </a:cubicBezTo>
                  <a:lnTo>
                    <a:pt x="266982" y="1157630"/>
                  </a:lnTo>
                  <a:lnTo>
                    <a:pt x="266982" y="1072196"/>
                  </a:lnTo>
                  <a:lnTo>
                    <a:pt x="266982" y="830391"/>
                  </a:lnTo>
                  <a:lnTo>
                    <a:pt x="126227" y="1111409"/>
                  </a:lnTo>
                  <a:cubicBezTo>
                    <a:pt x="109746" y="1144314"/>
                    <a:pt x="69712" y="1157627"/>
                    <a:pt x="36807" y="1141146"/>
                  </a:cubicBezTo>
                  <a:cubicBezTo>
                    <a:pt x="3903" y="1124665"/>
                    <a:pt x="-9411" y="1084631"/>
                    <a:pt x="7070" y="1051727"/>
                  </a:cubicBezTo>
                  <a:lnTo>
                    <a:pt x="275200" y="516403"/>
                  </a:lnTo>
                  <a:cubicBezTo>
                    <a:pt x="288504" y="465145"/>
                    <a:pt x="330581" y="426104"/>
                    <a:pt x="383520" y="417637"/>
                  </a:cubicBezTo>
                  <a:cubicBezTo>
                    <a:pt x="306164" y="384458"/>
                    <a:pt x="252182" y="307529"/>
                    <a:pt x="252182" y="217991"/>
                  </a:cubicBezTo>
                  <a:cubicBezTo>
                    <a:pt x="252182" y="97598"/>
                    <a:pt x="349780" y="0"/>
                    <a:pt x="470173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0" name="円/楕円 359"/>
            <p:cNvSpPr/>
            <p:nvPr/>
          </p:nvSpPr>
          <p:spPr bwMode="auto">
            <a:xfrm>
              <a:off x="1119913" y="4139929"/>
              <a:ext cx="587874" cy="213550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60" name="片側の 2 つの角を丸めた四角形 159"/>
          <p:cNvSpPr/>
          <p:nvPr/>
        </p:nvSpPr>
        <p:spPr bwMode="auto">
          <a:xfrm>
            <a:off x="4522824" y="2638417"/>
            <a:ext cx="926934" cy="1738192"/>
          </a:xfrm>
          <a:custGeom>
            <a:avLst/>
            <a:gdLst/>
            <a:ahLst/>
            <a:cxnLst/>
            <a:rect l="l" t="t" r="r" b="b"/>
            <a:pathLst>
              <a:path w="926934" h="1738192">
                <a:moveTo>
                  <a:pt x="445796" y="564543"/>
                </a:moveTo>
                <a:lnTo>
                  <a:pt x="445796" y="657978"/>
                </a:lnTo>
                <a:cubicBezTo>
                  <a:pt x="445796" y="668299"/>
                  <a:pt x="454162" y="676665"/>
                  <a:pt x="464483" y="676665"/>
                </a:cubicBezTo>
                <a:lnTo>
                  <a:pt x="545048" y="676665"/>
                </a:lnTo>
                <a:cubicBezTo>
                  <a:pt x="555369" y="676665"/>
                  <a:pt x="563735" y="668299"/>
                  <a:pt x="563735" y="657978"/>
                </a:cubicBezTo>
                <a:lnTo>
                  <a:pt x="563735" y="564543"/>
                </a:lnTo>
                <a:close/>
                <a:moveTo>
                  <a:pt x="209576" y="564543"/>
                </a:moveTo>
                <a:lnTo>
                  <a:pt x="209576" y="657978"/>
                </a:lnTo>
                <a:cubicBezTo>
                  <a:pt x="209576" y="668299"/>
                  <a:pt x="217942" y="676665"/>
                  <a:pt x="228263" y="676665"/>
                </a:cubicBezTo>
                <a:lnTo>
                  <a:pt x="308828" y="676665"/>
                </a:lnTo>
                <a:cubicBezTo>
                  <a:pt x="319149" y="676665"/>
                  <a:pt x="327515" y="668299"/>
                  <a:pt x="327515" y="657978"/>
                </a:cubicBezTo>
                <a:lnTo>
                  <a:pt x="327515" y="564543"/>
                </a:lnTo>
                <a:close/>
                <a:moveTo>
                  <a:pt x="803268" y="323832"/>
                </a:moveTo>
                <a:lnTo>
                  <a:pt x="809474" y="390722"/>
                </a:lnTo>
                <a:lnTo>
                  <a:pt x="806609" y="391490"/>
                </a:lnTo>
                <a:lnTo>
                  <a:pt x="841079" y="520133"/>
                </a:lnTo>
                <a:lnTo>
                  <a:pt x="845105" y="519054"/>
                </a:lnTo>
                <a:cubicBezTo>
                  <a:pt x="848444" y="518160"/>
                  <a:pt x="851877" y="520142"/>
                  <a:pt x="852772" y="523481"/>
                </a:cubicBezTo>
                <a:lnTo>
                  <a:pt x="854082" y="528367"/>
                </a:lnTo>
                <a:lnTo>
                  <a:pt x="855669" y="527942"/>
                </a:lnTo>
                <a:cubicBezTo>
                  <a:pt x="861117" y="526482"/>
                  <a:pt x="866717" y="529715"/>
                  <a:pt x="868177" y="535163"/>
                </a:cubicBezTo>
                <a:lnTo>
                  <a:pt x="926584" y="753142"/>
                </a:lnTo>
                <a:cubicBezTo>
                  <a:pt x="928044" y="758590"/>
                  <a:pt x="924811" y="764190"/>
                  <a:pt x="919363" y="765649"/>
                </a:cubicBezTo>
                <a:lnTo>
                  <a:pt x="879907" y="776222"/>
                </a:lnTo>
                <a:cubicBezTo>
                  <a:pt x="874459" y="777681"/>
                  <a:pt x="868859" y="774448"/>
                  <a:pt x="867400" y="769001"/>
                </a:cubicBezTo>
                <a:lnTo>
                  <a:pt x="846075" y="689416"/>
                </a:lnTo>
                <a:lnTo>
                  <a:pt x="727595" y="894628"/>
                </a:lnTo>
                <a:cubicBezTo>
                  <a:pt x="723004" y="910355"/>
                  <a:pt x="710285" y="922897"/>
                  <a:pt x="693292" y="927451"/>
                </a:cubicBezTo>
                <a:cubicBezTo>
                  <a:pt x="693038" y="927519"/>
                  <a:pt x="692785" y="927584"/>
                  <a:pt x="692494" y="927501"/>
                </a:cubicBezTo>
                <a:cubicBezTo>
                  <a:pt x="679430" y="932833"/>
                  <a:pt x="664325" y="931706"/>
                  <a:pt x="651179" y="924116"/>
                </a:cubicBezTo>
                <a:lnTo>
                  <a:pt x="640907" y="910729"/>
                </a:lnTo>
                <a:cubicBezTo>
                  <a:pt x="639726" y="909893"/>
                  <a:pt x="638862" y="908783"/>
                  <a:pt x="638359" y="907409"/>
                </a:cubicBezTo>
                <a:cubicBezTo>
                  <a:pt x="627986" y="899710"/>
                  <a:pt x="624591" y="887405"/>
                  <a:pt x="625979" y="875181"/>
                </a:cubicBezTo>
                <a:lnTo>
                  <a:pt x="624494" y="869638"/>
                </a:lnTo>
                <a:lnTo>
                  <a:pt x="624494" y="1002950"/>
                </a:lnTo>
                <a:cubicBezTo>
                  <a:pt x="624494" y="1014173"/>
                  <a:pt x="615396" y="1023271"/>
                  <a:pt x="604173" y="1023271"/>
                </a:cubicBezTo>
                <a:lnTo>
                  <a:pt x="594910" y="1023271"/>
                </a:lnTo>
                <a:lnTo>
                  <a:pt x="541366" y="1738192"/>
                </a:lnTo>
                <a:lnTo>
                  <a:pt x="434278" y="1738192"/>
                </a:lnTo>
                <a:lnTo>
                  <a:pt x="392736" y="1183522"/>
                </a:lnTo>
                <a:lnTo>
                  <a:pt x="351194" y="1738192"/>
                </a:lnTo>
                <a:lnTo>
                  <a:pt x="244106" y="1738192"/>
                </a:lnTo>
                <a:lnTo>
                  <a:pt x="190562" y="1023271"/>
                </a:lnTo>
                <a:lnTo>
                  <a:pt x="181298" y="1023271"/>
                </a:lnTo>
                <a:cubicBezTo>
                  <a:pt x="170075" y="1023271"/>
                  <a:pt x="160977" y="1014173"/>
                  <a:pt x="160977" y="1002950"/>
                </a:cubicBezTo>
                <a:lnTo>
                  <a:pt x="160977" y="866610"/>
                </a:lnTo>
                <a:lnTo>
                  <a:pt x="101238" y="1089557"/>
                </a:lnTo>
                <a:cubicBezTo>
                  <a:pt x="93878" y="1117025"/>
                  <a:pt x="65644" y="1133326"/>
                  <a:pt x="38176" y="1125966"/>
                </a:cubicBezTo>
                <a:cubicBezTo>
                  <a:pt x="10708" y="1118606"/>
                  <a:pt x="-5593" y="1090372"/>
                  <a:pt x="1767" y="1062904"/>
                </a:cubicBezTo>
                <a:lnTo>
                  <a:pt x="154737" y="492013"/>
                </a:lnTo>
                <a:cubicBezTo>
                  <a:pt x="156919" y="483870"/>
                  <a:pt x="160935" y="476709"/>
                  <a:pt x="166657" y="471246"/>
                </a:cubicBezTo>
                <a:cubicBezTo>
                  <a:pt x="177595" y="442426"/>
                  <a:pt x="205542" y="422123"/>
                  <a:pt x="238231" y="422123"/>
                </a:cubicBezTo>
                <a:lnTo>
                  <a:pt x="547240" y="422123"/>
                </a:lnTo>
                <a:cubicBezTo>
                  <a:pt x="580235" y="422123"/>
                  <a:pt x="608399" y="442808"/>
                  <a:pt x="618988" y="472102"/>
                </a:cubicBezTo>
                <a:cubicBezTo>
                  <a:pt x="624162" y="477501"/>
                  <a:pt x="627861" y="484319"/>
                  <a:pt x="629923" y="492013"/>
                </a:cubicBezTo>
                <a:lnTo>
                  <a:pt x="696914" y="742030"/>
                </a:lnTo>
                <a:lnTo>
                  <a:pt x="764617" y="624766"/>
                </a:lnTo>
                <a:cubicBezTo>
                  <a:pt x="775269" y="606315"/>
                  <a:pt x="795627" y="596961"/>
                  <a:pt x="815519" y="599429"/>
                </a:cubicBezTo>
                <a:lnTo>
                  <a:pt x="822601" y="601811"/>
                </a:lnTo>
                <a:lnTo>
                  <a:pt x="808992" y="551021"/>
                </a:lnTo>
                <a:cubicBezTo>
                  <a:pt x="807533" y="545573"/>
                  <a:pt x="810765" y="539974"/>
                  <a:pt x="816213" y="538514"/>
                </a:cubicBezTo>
                <a:lnTo>
                  <a:pt x="817801" y="538089"/>
                </a:lnTo>
                <a:lnTo>
                  <a:pt x="816492" y="533202"/>
                </a:lnTo>
                <a:cubicBezTo>
                  <a:pt x="815597" y="529863"/>
                  <a:pt x="817579" y="526430"/>
                  <a:pt x="820918" y="525535"/>
                </a:cubicBezTo>
                <a:lnTo>
                  <a:pt x="824946" y="524456"/>
                </a:lnTo>
                <a:lnTo>
                  <a:pt x="790476" y="395813"/>
                </a:lnTo>
                <a:lnTo>
                  <a:pt x="787610" y="396581"/>
                </a:lnTo>
                <a:lnTo>
                  <a:pt x="759540" y="335549"/>
                </a:lnTo>
                <a:close/>
                <a:moveTo>
                  <a:pt x="249773" y="0"/>
                </a:moveTo>
                <a:lnTo>
                  <a:pt x="528673" y="0"/>
                </a:lnTo>
                <a:lnTo>
                  <a:pt x="558589" y="162713"/>
                </a:lnTo>
                <a:lnTo>
                  <a:pt x="555430" y="162713"/>
                </a:lnTo>
                <a:lnTo>
                  <a:pt x="558588" y="179889"/>
                </a:lnTo>
                <a:lnTo>
                  <a:pt x="551974" y="179889"/>
                </a:lnTo>
                <a:cubicBezTo>
                  <a:pt x="558263" y="196921"/>
                  <a:pt x="561089" y="215451"/>
                  <a:pt x="561089" y="234687"/>
                </a:cubicBezTo>
                <a:cubicBezTo>
                  <a:pt x="561089" y="334033"/>
                  <a:pt x="485715" y="414568"/>
                  <a:pt x="392736" y="414568"/>
                </a:cubicBezTo>
                <a:cubicBezTo>
                  <a:pt x="299757" y="414568"/>
                  <a:pt x="224383" y="334033"/>
                  <a:pt x="224383" y="234687"/>
                </a:cubicBezTo>
                <a:cubicBezTo>
                  <a:pt x="224383" y="215451"/>
                  <a:pt x="227209" y="196921"/>
                  <a:pt x="233498" y="179889"/>
                </a:cubicBezTo>
                <a:lnTo>
                  <a:pt x="190864" y="179889"/>
                </a:lnTo>
                <a:lnTo>
                  <a:pt x="196594" y="148724"/>
                </a:lnTo>
                <a:lnTo>
                  <a:pt x="222429" y="148724"/>
                </a:lnTo>
                <a:close/>
              </a:path>
            </a:pathLst>
          </a:custGeom>
          <a:solidFill>
            <a:srgbClr val="00660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3" name="フレーム 262"/>
          <p:cNvSpPr/>
          <p:nvPr/>
        </p:nvSpPr>
        <p:spPr bwMode="auto">
          <a:xfrm>
            <a:off x="4471659" y="4793760"/>
            <a:ext cx="1002550" cy="1495562"/>
          </a:xfrm>
          <a:custGeom>
            <a:avLst/>
            <a:gdLst/>
            <a:ahLst/>
            <a:cxnLst/>
            <a:rect l="l" t="t" r="r" b="b"/>
            <a:pathLst>
              <a:path w="1002550" h="1495562">
                <a:moveTo>
                  <a:pt x="793253" y="676422"/>
                </a:moveTo>
                <a:cubicBezTo>
                  <a:pt x="763505" y="676422"/>
                  <a:pt x="739390" y="700537"/>
                  <a:pt x="739390" y="730285"/>
                </a:cubicBezTo>
                <a:cubicBezTo>
                  <a:pt x="739390" y="760033"/>
                  <a:pt x="763505" y="784148"/>
                  <a:pt x="793253" y="784148"/>
                </a:cubicBezTo>
                <a:cubicBezTo>
                  <a:pt x="823001" y="784148"/>
                  <a:pt x="847116" y="760033"/>
                  <a:pt x="847116" y="730285"/>
                </a:cubicBezTo>
                <a:cubicBezTo>
                  <a:pt x="847116" y="700537"/>
                  <a:pt x="823001" y="676422"/>
                  <a:pt x="793253" y="676422"/>
                </a:cubicBezTo>
                <a:close/>
                <a:moveTo>
                  <a:pt x="84124" y="86315"/>
                </a:moveTo>
                <a:lnTo>
                  <a:pt x="918426" y="86315"/>
                </a:lnTo>
                <a:lnTo>
                  <a:pt x="918426" y="1407941"/>
                </a:lnTo>
                <a:lnTo>
                  <a:pt x="84124" y="1407941"/>
                </a:lnTo>
                <a:close/>
                <a:moveTo>
                  <a:pt x="61968" y="61968"/>
                </a:moveTo>
                <a:lnTo>
                  <a:pt x="61968" y="1433594"/>
                </a:lnTo>
                <a:lnTo>
                  <a:pt x="940582" y="1433594"/>
                </a:lnTo>
                <a:lnTo>
                  <a:pt x="940582" y="61968"/>
                </a:lnTo>
                <a:close/>
                <a:moveTo>
                  <a:pt x="0" y="0"/>
                </a:moveTo>
                <a:lnTo>
                  <a:pt x="1002550" y="0"/>
                </a:lnTo>
                <a:lnTo>
                  <a:pt x="1002550" y="1495562"/>
                </a:lnTo>
                <a:lnTo>
                  <a:pt x="0" y="1495562"/>
                </a:lnTo>
                <a:close/>
              </a:path>
            </a:pathLst>
          </a:custGeom>
          <a:solidFill>
            <a:srgbClr val="006600"/>
          </a:solidFill>
          <a:ln w="25400" cap="flat" cmpd="sng" algn="ctr">
            <a:noFill/>
            <a:prstDash val="solid"/>
          </a:ln>
          <a:effectLst/>
          <a:ex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kumimoji="0" lang="ja-JP" altLang="en-US" kern="0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269" name="台形 268"/>
          <p:cNvSpPr/>
          <p:nvPr/>
        </p:nvSpPr>
        <p:spPr>
          <a:xfrm rot="16200000">
            <a:off x="6068025" y="5048369"/>
            <a:ext cx="1553145" cy="1002551"/>
          </a:xfrm>
          <a:custGeom>
            <a:avLst/>
            <a:gdLst/>
            <a:ahLst/>
            <a:cxnLst/>
            <a:rect l="l" t="t" r="r" b="b"/>
            <a:pathLst>
              <a:path w="1553145" h="1002551">
                <a:moveTo>
                  <a:pt x="847931" y="479785"/>
                </a:moveTo>
                <a:cubicBezTo>
                  <a:pt x="847931" y="461697"/>
                  <a:pt x="823816" y="447033"/>
                  <a:pt x="794068" y="447033"/>
                </a:cubicBezTo>
                <a:cubicBezTo>
                  <a:pt x="764320" y="447033"/>
                  <a:pt x="740205" y="461697"/>
                  <a:pt x="740205" y="479785"/>
                </a:cubicBezTo>
                <a:cubicBezTo>
                  <a:pt x="740205" y="497873"/>
                  <a:pt x="764320" y="512537"/>
                  <a:pt x="794068" y="512537"/>
                </a:cubicBezTo>
                <a:cubicBezTo>
                  <a:pt x="823816" y="512537"/>
                  <a:pt x="847931" y="497873"/>
                  <a:pt x="847931" y="479785"/>
                </a:cubicBezTo>
                <a:close/>
                <a:moveTo>
                  <a:pt x="1462385" y="585882"/>
                </a:moveTo>
                <a:lnTo>
                  <a:pt x="90759" y="585882"/>
                </a:lnTo>
                <a:lnTo>
                  <a:pt x="90759" y="940583"/>
                </a:lnTo>
                <a:lnTo>
                  <a:pt x="1462385" y="940583"/>
                </a:lnTo>
                <a:close/>
                <a:moveTo>
                  <a:pt x="1462385" y="61968"/>
                </a:moveTo>
                <a:lnTo>
                  <a:pt x="90759" y="61968"/>
                </a:lnTo>
                <a:lnTo>
                  <a:pt x="90759" y="257047"/>
                </a:lnTo>
                <a:lnTo>
                  <a:pt x="135691" y="94248"/>
                </a:lnTo>
                <a:lnTo>
                  <a:pt x="1417454" y="94248"/>
                </a:lnTo>
                <a:lnTo>
                  <a:pt x="1462385" y="257040"/>
                </a:lnTo>
                <a:close/>
                <a:moveTo>
                  <a:pt x="1553145" y="585882"/>
                </a:moveTo>
                <a:lnTo>
                  <a:pt x="1524353" y="585882"/>
                </a:lnTo>
                <a:lnTo>
                  <a:pt x="1524353" y="1002551"/>
                </a:lnTo>
                <a:lnTo>
                  <a:pt x="28791" y="1002551"/>
                </a:lnTo>
                <a:lnTo>
                  <a:pt x="28791" y="585882"/>
                </a:lnTo>
                <a:lnTo>
                  <a:pt x="0" y="585882"/>
                </a:lnTo>
                <a:lnTo>
                  <a:pt x="28791" y="481569"/>
                </a:lnTo>
                <a:lnTo>
                  <a:pt x="28791" y="0"/>
                </a:lnTo>
                <a:lnTo>
                  <a:pt x="1524353" y="0"/>
                </a:lnTo>
                <a:lnTo>
                  <a:pt x="1524353" y="481562"/>
                </a:lnTo>
                <a:close/>
              </a:path>
            </a:pathLst>
          </a:custGeom>
          <a:solidFill>
            <a:srgbClr val="0066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kumimoji="0" lang="ja-JP" altLang="en-US" kern="0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grpSp>
        <p:nvGrpSpPr>
          <p:cNvPr id="285" name="グループ化 284"/>
          <p:cNvGrpSpPr/>
          <p:nvPr/>
        </p:nvGrpSpPr>
        <p:grpSpPr>
          <a:xfrm>
            <a:off x="5986137" y="3010977"/>
            <a:ext cx="1591086" cy="1193530"/>
            <a:chOff x="412517" y="1060394"/>
            <a:chExt cx="1591086" cy="1193530"/>
          </a:xfrm>
        </p:grpSpPr>
        <p:sp>
          <p:nvSpPr>
            <p:cNvPr id="286" name="星 12 285"/>
            <p:cNvSpPr/>
            <p:nvPr/>
          </p:nvSpPr>
          <p:spPr bwMode="auto">
            <a:xfrm>
              <a:off x="1316485" y="1060394"/>
              <a:ext cx="687118" cy="687117"/>
            </a:xfrm>
            <a:prstGeom prst="star12">
              <a:avLst>
                <a:gd name="adj" fmla="val 39969"/>
              </a:avLst>
            </a:prstGeom>
            <a:solidFill>
              <a:srgbClr val="FF0000"/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287" name="星 12 286"/>
            <p:cNvSpPr/>
            <p:nvPr/>
          </p:nvSpPr>
          <p:spPr bwMode="auto">
            <a:xfrm>
              <a:off x="412517" y="1060394"/>
              <a:ext cx="687118" cy="687117"/>
            </a:xfrm>
            <a:prstGeom prst="star12">
              <a:avLst>
                <a:gd name="adj" fmla="val 39969"/>
              </a:avLst>
            </a:prstGeom>
            <a:solidFill>
              <a:srgbClr val="FF0000"/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288" name="正方形/長方形 232"/>
            <p:cNvSpPr/>
            <p:nvPr/>
          </p:nvSpPr>
          <p:spPr bwMode="auto">
            <a:xfrm>
              <a:off x="504404" y="1124026"/>
              <a:ext cx="1405537" cy="1129898"/>
            </a:xfrm>
            <a:custGeom>
              <a:avLst/>
              <a:gdLst/>
              <a:ahLst/>
              <a:cxnLst/>
              <a:rect l="l" t="t" r="r" b="b"/>
              <a:pathLst>
                <a:path w="1405537" h="1129898">
                  <a:moveTo>
                    <a:pt x="649411" y="287907"/>
                  </a:moveTo>
                  <a:lnTo>
                    <a:pt x="615959" y="321358"/>
                  </a:lnTo>
                  <a:lnTo>
                    <a:pt x="582508" y="287907"/>
                  </a:lnTo>
                  <a:lnTo>
                    <a:pt x="562370" y="308044"/>
                  </a:lnTo>
                  <a:lnTo>
                    <a:pt x="595822" y="341496"/>
                  </a:lnTo>
                  <a:lnTo>
                    <a:pt x="562370" y="374947"/>
                  </a:lnTo>
                  <a:lnTo>
                    <a:pt x="582508" y="395084"/>
                  </a:lnTo>
                  <a:lnTo>
                    <a:pt x="615959" y="361633"/>
                  </a:lnTo>
                  <a:lnTo>
                    <a:pt x="649410" y="395084"/>
                  </a:lnTo>
                  <a:lnTo>
                    <a:pt x="669547" y="374947"/>
                  </a:lnTo>
                  <a:lnTo>
                    <a:pt x="636096" y="341496"/>
                  </a:lnTo>
                  <a:lnTo>
                    <a:pt x="669548" y="308044"/>
                  </a:lnTo>
                  <a:close/>
                  <a:moveTo>
                    <a:pt x="759167" y="287907"/>
                  </a:moveTo>
                  <a:lnTo>
                    <a:pt x="739030" y="308044"/>
                  </a:lnTo>
                  <a:lnTo>
                    <a:pt x="772481" y="341495"/>
                  </a:lnTo>
                  <a:lnTo>
                    <a:pt x="739030" y="374947"/>
                  </a:lnTo>
                  <a:lnTo>
                    <a:pt x="759166" y="395083"/>
                  </a:lnTo>
                  <a:lnTo>
                    <a:pt x="792619" y="361633"/>
                  </a:lnTo>
                  <a:lnTo>
                    <a:pt x="826070" y="395084"/>
                  </a:lnTo>
                  <a:lnTo>
                    <a:pt x="846207" y="374947"/>
                  </a:lnTo>
                  <a:lnTo>
                    <a:pt x="812756" y="341496"/>
                  </a:lnTo>
                  <a:lnTo>
                    <a:pt x="846207" y="308044"/>
                  </a:lnTo>
                  <a:lnTo>
                    <a:pt x="826069" y="287907"/>
                  </a:lnTo>
                  <a:lnTo>
                    <a:pt x="792619" y="321358"/>
                  </a:lnTo>
                  <a:close/>
                  <a:moveTo>
                    <a:pt x="701099" y="0"/>
                  </a:moveTo>
                  <a:lnTo>
                    <a:pt x="753682" y="51358"/>
                  </a:lnTo>
                  <a:lnTo>
                    <a:pt x="824902" y="33173"/>
                  </a:lnTo>
                  <a:lnTo>
                    <a:pt x="844762" y="103942"/>
                  </a:lnTo>
                  <a:lnTo>
                    <a:pt x="915531" y="123803"/>
                  </a:lnTo>
                  <a:lnTo>
                    <a:pt x="897346" y="195021"/>
                  </a:lnTo>
                  <a:lnTo>
                    <a:pt x="948704" y="247605"/>
                  </a:lnTo>
                  <a:lnTo>
                    <a:pt x="906831" y="290478"/>
                  </a:lnTo>
                  <a:lnTo>
                    <a:pt x="923373" y="290479"/>
                  </a:lnTo>
                  <a:cubicBezTo>
                    <a:pt x="951038" y="297891"/>
                    <a:pt x="965489" y="333660"/>
                    <a:pt x="955654" y="370370"/>
                  </a:cubicBezTo>
                  <a:cubicBezTo>
                    <a:pt x="945899" y="406775"/>
                    <a:pt x="915920" y="430435"/>
                    <a:pt x="888486" y="423417"/>
                  </a:cubicBezTo>
                  <a:cubicBezTo>
                    <a:pt x="867497" y="506847"/>
                    <a:pt x="811526" y="570692"/>
                    <a:pt x="741289" y="586111"/>
                  </a:cubicBezTo>
                  <a:lnTo>
                    <a:pt x="746568" y="618731"/>
                  </a:lnTo>
                  <a:lnTo>
                    <a:pt x="759539" y="618731"/>
                  </a:lnTo>
                  <a:cubicBezTo>
                    <a:pt x="794636" y="618731"/>
                    <a:pt x="827500" y="628289"/>
                    <a:pt x="854055" y="647677"/>
                  </a:cubicBezTo>
                  <a:lnTo>
                    <a:pt x="854713" y="645218"/>
                  </a:lnTo>
                  <a:lnTo>
                    <a:pt x="1138318" y="738348"/>
                  </a:lnTo>
                  <a:lnTo>
                    <a:pt x="1150939" y="454284"/>
                  </a:lnTo>
                  <a:cubicBezTo>
                    <a:pt x="1125317" y="444213"/>
                    <a:pt x="1108917" y="421046"/>
                    <a:pt x="1104354" y="394692"/>
                  </a:cubicBezTo>
                  <a:cubicBezTo>
                    <a:pt x="1102279" y="394700"/>
                    <a:pt x="1101313" y="393591"/>
                    <a:pt x="1100408" y="392409"/>
                  </a:cubicBezTo>
                  <a:lnTo>
                    <a:pt x="1030988" y="301778"/>
                  </a:lnTo>
                  <a:cubicBezTo>
                    <a:pt x="1019235" y="286433"/>
                    <a:pt x="1022147" y="264464"/>
                    <a:pt x="1037492" y="252711"/>
                  </a:cubicBezTo>
                  <a:cubicBezTo>
                    <a:pt x="1045163" y="246833"/>
                    <a:pt x="1054491" y="244623"/>
                    <a:pt x="1063371" y="245800"/>
                  </a:cubicBezTo>
                  <a:cubicBezTo>
                    <a:pt x="1072250" y="246977"/>
                    <a:pt x="1080681" y="251541"/>
                    <a:pt x="1086558" y="259214"/>
                  </a:cubicBezTo>
                  <a:lnTo>
                    <a:pt x="1120399" y="303395"/>
                  </a:lnTo>
                  <a:lnTo>
                    <a:pt x="1134236" y="285454"/>
                  </a:lnTo>
                  <a:lnTo>
                    <a:pt x="1121149" y="140443"/>
                  </a:lnTo>
                  <a:cubicBezTo>
                    <a:pt x="1119905" y="126660"/>
                    <a:pt x="1130070" y="114479"/>
                    <a:pt x="1143854" y="113236"/>
                  </a:cubicBezTo>
                  <a:cubicBezTo>
                    <a:pt x="1157636" y="111992"/>
                    <a:pt x="1169818" y="122156"/>
                    <a:pt x="1171061" y="135939"/>
                  </a:cubicBezTo>
                  <a:lnTo>
                    <a:pt x="1181639" y="253169"/>
                  </a:lnTo>
                  <a:cubicBezTo>
                    <a:pt x="1184357" y="250436"/>
                    <a:pt x="1187615" y="249799"/>
                    <a:pt x="1190913" y="249340"/>
                  </a:cubicBezTo>
                  <a:lnTo>
                    <a:pt x="1201940" y="250031"/>
                  </a:lnTo>
                  <a:lnTo>
                    <a:pt x="1236754" y="120102"/>
                  </a:lnTo>
                  <a:cubicBezTo>
                    <a:pt x="1240336" y="106735"/>
                    <a:pt x="1254074" y="98801"/>
                    <a:pt x="1267443" y="102384"/>
                  </a:cubicBezTo>
                  <a:cubicBezTo>
                    <a:pt x="1280810" y="105966"/>
                    <a:pt x="1288743" y="119705"/>
                    <a:pt x="1285160" y="133073"/>
                  </a:cubicBezTo>
                  <a:lnTo>
                    <a:pt x="1250345" y="263001"/>
                  </a:lnTo>
                  <a:lnTo>
                    <a:pt x="1265405" y="274999"/>
                  </a:lnTo>
                  <a:lnTo>
                    <a:pt x="1320199" y="180093"/>
                  </a:lnTo>
                  <a:cubicBezTo>
                    <a:pt x="1327118" y="168108"/>
                    <a:pt x="1342442" y="164001"/>
                    <a:pt x="1354428" y="170921"/>
                  </a:cubicBezTo>
                  <a:cubicBezTo>
                    <a:pt x="1366412" y="177841"/>
                    <a:pt x="1370519" y="193165"/>
                    <a:pt x="1363598" y="205150"/>
                  </a:cubicBezTo>
                  <a:lnTo>
                    <a:pt x="1293667" y="326273"/>
                  </a:lnTo>
                  <a:lnTo>
                    <a:pt x="1293288" y="340547"/>
                  </a:lnTo>
                  <a:lnTo>
                    <a:pt x="1372402" y="291374"/>
                  </a:lnTo>
                  <a:cubicBezTo>
                    <a:pt x="1382573" y="285052"/>
                    <a:pt x="1395945" y="288173"/>
                    <a:pt x="1402267" y="298344"/>
                  </a:cubicBezTo>
                  <a:cubicBezTo>
                    <a:pt x="1408589" y="308515"/>
                    <a:pt x="1405468" y="321888"/>
                    <a:pt x="1395296" y="328209"/>
                  </a:cubicBezTo>
                  <a:lnTo>
                    <a:pt x="1295532" y="390217"/>
                  </a:lnTo>
                  <a:lnTo>
                    <a:pt x="1285319" y="391900"/>
                  </a:lnTo>
                  <a:cubicBezTo>
                    <a:pt x="1284535" y="394826"/>
                    <a:pt x="1283752" y="397750"/>
                    <a:pt x="1282968" y="400675"/>
                  </a:cubicBezTo>
                  <a:cubicBezTo>
                    <a:pt x="1274219" y="433329"/>
                    <a:pt x="1248995" y="457169"/>
                    <a:pt x="1218219" y="464158"/>
                  </a:cubicBezTo>
                  <a:lnTo>
                    <a:pt x="1203324" y="799424"/>
                  </a:lnTo>
                  <a:cubicBezTo>
                    <a:pt x="1202495" y="818087"/>
                    <a:pt x="1186694" y="832544"/>
                    <a:pt x="1168030" y="831715"/>
                  </a:cubicBezTo>
                  <a:lnTo>
                    <a:pt x="1166784" y="831133"/>
                  </a:lnTo>
                  <a:lnTo>
                    <a:pt x="1166329" y="832830"/>
                  </a:lnTo>
                  <a:lnTo>
                    <a:pt x="946581" y="786839"/>
                  </a:lnTo>
                  <a:cubicBezTo>
                    <a:pt x="948307" y="793681"/>
                    <a:pt x="948704" y="800742"/>
                    <a:pt x="948704" y="807896"/>
                  </a:cubicBezTo>
                  <a:lnTo>
                    <a:pt x="948704" y="1129898"/>
                  </a:lnTo>
                  <a:lnTo>
                    <a:pt x="453494" y="1129898"/>
                  </a:lnTo>
                  <a:lnTo>
                    <a:pt x="453494" y="807896"/>
                  </a:lnTo>
                  <a:lnTo>
                    <a:pt x="455544" y="787552"/>
                  </a:lnTo>
                  <a:lnTo>
                    <a:pt x="239208" y="832829"/>
                  </a:lnTo>
                  <a:lnTo>
                    <a:pt x="238753" y="831132"/>
                  </a:lnTo>
                  <a:lnTo>
                    <a:pt x="237506" y="831715"/>
                  </a:lnTo>
                  <a:cubicBezTo>
                    <a:pt x="218842" y="832543"/>
                    <a:pt x="203041" y="818087"/>
                    <a:pt x="202212" y="799424"/>
                  </a:cubicBezTo>
                  <a:lnTo>
                    <a:pt x="187317" y="464158"/>
                  </a:lnTo>
                  <a:cubicBezTo>
                    <a:pt x="156541" y="457169"/>
                    <a:pt x="131318" y="433330"/>
                    <a:pt x="122567" y="400675"/>
                  </a:cubicBezTo>
                  <a:lnTo>
                    <a:pt x="120216" y="391901"/>
                  </a:lnTo>
                  <a:lnTo>
                    <a:pt x="110004" y="390217"/>
                  </a:lnTo>
                  <a:lnTo>
                    <a:pt x="10240" y="328209"/>
                  </a:lnTo>
                  <a:cubicBezTo>
                    <a:pt x="68" y="321887"/>
                    <a:pt x="-3052" y="308515"/>
                    <a:pt x="3270" y="298344"/>
                  </a:cubicBezTo>
                  <a:cubicBezTo>
                    <a:pt x="9592" y="288173"/>
                    <a:pt x="22964" y="285052"/>
                    <a:pt x="33134" y="291374"/>
                  </a:cubicBezTo>
                  <a:lnTo>
                    <a:pt x="112248" y="340546"/>
                  </a:lnTo>
                  <a:cubicBezTo>
                    <a:pt x="110114" y="335657"/>
                    <a:pt x="110740" y="330907"/>
                    <a:pt x="111870" y="326273"/>
                  </a:cubicBezTo>
                  <a:lnTo>
                    <a:pt x="41938" y="205150"/>
                  </a:lnTo>
                  <a:cubicBezTo>
                    <a:pt x="35018" y="193165"/>
                    <a:pt x="39124" y="177841"/>
                    <a:pt x="51108" y="170921"/>
                  </a:cubicBezTo>
                  <a:cubicBezTo>
                    <a:pt x="63094" y="164002"/>
                    <a:pt x="78418" y="168108"/>
                    <a:pt x="85338" y="180093"/>
                  </a:cubicBezTo>
                  <a:lnTo>
                    <a:pt x="140131" y="274999"/>
                  </a:lnTo>
                  <a:cubicBezTo>
                    <a:pt x="144160" y="269909"/>
                    <a:pt x="149447" y="266158"/>
                    <a:pt x="155191" y="263001"/>
                  </a:cubicBezTo>
                  <a:lnTo>
                    <a:pt x="120375" y="133073"/>
                  </a:lnTo>
                  <a:cubicBezTo>
                    <a:pt x="116793" y="119705"/>
                    <a:pt x="124726" y="105966"/>
                    <a:pt x="138094" y="102384"/>
                  </a:cubicBezTo>
                  <a:cubicBezTo>
                    <a:pt x="151461" y="98802"/>
                    <a:pt x="165201" y="106735"/>
                    <a:pt x="168783" y="120102"/>
                  </a:cubicBezTo>
                  <a:lnTo>
                    <a:pt x="203597" y="250031"/>
                  </a:lnTo>
                  <a:cubicBezTo>
                    <a:pt x="207328" y="248545"/>
                    <a:pt x="211000" y="248835"/>
                    <a:pt x="214624" y="249340"/>
                  </a:cubicBezTo>
                  <a:lnTo>
                    <a:pt x="223897" y="253170"/>
                  </a:lnTo>
                  <a:lnTo>
                    <a:pt x="234475" y="135939"/>
                  </a:lnTo>
                  <a:cubicBezTo>
                    <a:pt x="235719" y="122157"/>
                    <a:pt x="247900" y="111992"/>
                    <a:pt x="261682" y="113236"/>
                  </a:cubicBezTo>
                  <a:cubicBezTo>
                    <a:pt x="275465" y="114479"/>
                    <a:pt x="285631" y="126660"/>
                    <a:pt x="284386" y="140443"/>
                  </a:cubicBezTo>
                  <a:lnTo>
                    <a:pt x="271301" y="285454"/>
                  </a:lnTo>
                  <a:cubicBezTo>
                    <a:pt x="278350" y="289538"/>
                    <a:pt x="282190" y="296178"/>
                    <a:pt x="285138" y="303396"/>
                  </a:cubicBezTo>
                  <a:lnTo>
                    <a:pt x="318980" y="259214"/>
                  </a:lnTo>
                  <a:cubicBezTo>
                    <a:pt x="324856" y="251542"/>
                    <a:pt x="333287" y="246977"/>
                    <a:pt x="342166" y="245800"/>
                  </a:cubicBezTo>
                  <a:cubicBezTo>
                    <a:pt x="351046" y="244623"/>
                    <a:pt x="360374" y="246834"/>
                    <a:pt x="368047" y="252711"/>
                  </a:cubicBezTo>
                  <a:cubicBezTo>
                    <a:pt x="383391" y="264464"/>
                    <a:pt x="386303" y="286433"/>
                    <a:pt x="374550" y="301778"/>
                  </a:cubicBezTo>
                  <a:lnTo>
                    <a:pt x="305130" y="392409"/>
                  </a:lnTo>
                  <a:cubicBezTo>
                    <a:pt x="304225" y="393592"/>
                    <a:pt x="303258" y="394700"/>
                    <a:pt x="301183" y="394693"/>
                  </a:cubicBezTo>
                  <a:cubicBezTo>
                    <a:pt x="296619" y="421047"/>
                    <a:pt x="280220" y="444214"/>
                    <a:pt x="254598" y="454284"/>
                  </a:cubicBezTo>
                  <a:lnTo>
                    <a:pt x="267217" y="738348"/>
                  </a:lnTo>
                  <a:lnTo>
                    <a:pt x="550824" y="645218"/>
                  </a:lnTo>
                  <a:lnTo>
                    <a:pt x="550972" y="645770"/>
                  </a:lnTo>
                  <a:cubicBezTo>
                    <a:pt x="577016" y="627627"/>
                    <a:pt x="608798" y="618731"/>
                    <a:pt x="642658" y="618731"/>
                  </a:cubicBezTo>
                  <a:lnTo>
                    <a:pt x="655630" y="618731"/>
                  </a:lnTo>
                  <a:lnTo>
                    <a:pt x="660909" y="586111"/>
                  </a:lnTo>
                  <a:cubicBezTo>
                    <a:pt x="590671" y="570691"/>
                    <a:pt x="534700" y="506847"/>
                    <a:pt x="513712" y="423418"/>
                  </a:cubicBezTo>
                  <a:cubicBezTo>
                    <a:pt x="488200" y="426750"/>
                    <a:pt x="461934" y="403997"/>
                    <a:pt x="452924" y="370370"/>
                  </a:cubicBezTo>
                  <a:cubicBezTo>
                    <a:pt x="443088" y="333660"/>
                    <a:pt x="457541" y="297891"/>
                    <a:pt x="485205" y="290479"/>
                  </a:cubicBezTo>
                  <a:lnTo>
                    <a:pt x="495367" y="290478"/>
                  </a:lnTo>
                  <a:lnTo>
                    <a:pt x="453494" y="247605"/>
                  </a:lnTo>
                  <a:lnTo>
                    <a:pt x="504852" y="195021"/>
                  </a:lnTo>
                  <a:lnTo>
                    <a:pt x="486667" y="123803"/>
                  </a:lnTo>
                  <a:lnTo>
                    <a:pt x="557435" y="103942"/>
                  </a:lnTo>
                  <a:lnTo>
                    <a:pt x="577296" y="33173"/>
                  </a:lnTo>
                  <a:lnTo>
                    <a:pt x="648515" y="51358"/>
                  </a:lnTo>
                  <a:close/>
                </a:path>
              </a:pathLst>
            </a:custGeom>
            <a:solidFill>
              <a:srgbClr val="006600"/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</p:grpSp>
      <p:sp>
        <p:nvSpPr>
          <p:cNvPr id="289" name="正方形/長方形 234"/>
          <p:cNvSpPr/>
          <p:nvPr/>
        </p:nvSpPr>
        <p:spPr bwMode="auto">
          <a:xfrm>
            <a:off x="7830963" y="2743986"/>
            <a:ext cx="1493785" cy="1632623"/>
          </a:xfrm>
          <a:custGeom>
            <a:avLst/>
            <a:gdLst/>
            <a:ahLst/>
            <a:cxnLst/>
            <a:rect l="l" t="t" r="r" b="b"/>
            <a:pathLst>
              <a:path w="1493785" h="1632623">
                <a:moveTo>
                  <a:pt x="150297" y="572175"/>
                </a:moveTo>
                <a:cubicBezTo>
                  <a:pt x="157491" y="573032"/>
                  <a:pt x="164359" y="576634"/>
                  <a:pt x="169194" y="582779"/>
                </a:cubicBezTo>
                <a:lnTo>
                  <a:pt x="268190" y="708567"/>
                </a:lnTo>
                <a:cubicBezTo>
                  <a:pt x="269742" y="707832"/>
                  <a:pt x="271196" y="708024"/>
                  <a:pt x="272646" y="708246"/>
                </a:cubicBezTo>
                <a:lnTo>
                  <a:pt x="296321" y="716969"/>
                </a:lnTo>
                <a:lnTo>
                  <a:pt x="289754" y="653517"/>
                </a:lnTo>
                <a:cubicBezTo>
                  <a:pt x="287504" y="631793"/>
                  <a:pt x="303294" y="612358"/>
                  <a:pt x="325019" y="610110"/>
                </a:cubicBezTo>
                <a:cubicBezTo>
                  <a:pt x="346744" y="607861"/>
                  <a:pt x="366179" y="623650"/>
                  <a:pt x="368427" y="645376"/>
                </a:cubicBezTo>
                <a:lnTo>
                  <a:pt x="381707" y="773687"/>
                </a:lnTo>
                <a:cubicBezTo>
                  <a:pt x="381898" y="775535"/>
                  <a:pt x="381958" y="777368"/>
                  <a:pt x="380091" y="779112"/>
                </a:cubicBezTo>
                <a:cubicBezTo>
                  <a:pt x="397112" y="804209"/>
                  <a:pt x="400872" y="836193"/>
                  <a:pt x="389857" y="865332"/>
                </a:cubicBezTo>
                <a:lnTo>
                  <a:pt x="634045" y="1101943"/>
                </a:lnTo>
                <a:lnTo>
                  <a:pt x="984903" y="893003"/>
                </a:lnTo>
                <a:cubicBezTo>
                  <a:pt x="1011502" y="838975"/>
                  <a:pt x="1067513" y="803051"/>
                  <a:pt x="1131915" y="803051"/>
                </a:cubicBezTo>
                <a:lnTo>
                  <a:pt x="1210356" y="803050"/>
                </a:lnTo>
                <a:cubicBezTo>
                  <a:pt x="1303948" y="803051"/>
                  <a:pt x="1379820" y="878923"/>
                  <a:pt x="1379820" y="972516"/>
                </a:cubicBezTo>
                <a:lnTo>
                  <a:pt x="1379820" y="1632623"/>
                </a:lnTo>
                <a:lnTo>
                  <a:pt x="962450" y="1632623"/>
                </a:lnTo>
                <a:lnTo>
                  <a:pt x="962450" y="1338066"/>
                </a:lnTo>
                <a:lnTo>
                  <a:pt x="794984" y="1483992"/>
                </a:lnTo>
                <a:lnTo>
                  <a:pt x="792694" y="1481580"/>
                </a:lnTo>
                <a:cubicBezTo>
                  <a:pt x="782824" y="1494024"/>
                  <a:pt x="765433" y="1496398"/>
                  <a:pt x="750969" y="1488409"/>
                </a:cubicBezTo>
                <a:lnTo>
                  <a:pt x="419032" y="1305066"/>
                </a:lnTo>
                <a:cubicBezTo>
                  <a:pt x="394148" y="1330609"/>
                  <a:pt x="356295" y="1340863"/>
                  <a:pt x="319662" y="1330041"/>
                </a:cubicBezTo>
                <a:lnTo>
                  <a:pt x="309820" y="1327134"/>
                </a:lnTo>
                <a:lnTo>
                  <a:pt x="302174" y="1335985"/>
                </a:lnTo>
                <a:lnTo>
                  <a:pt x="183578" y="1395579"/>
                </a:lnTo>
                <a:cubicBezTo>
                  <a:pt x="171487" y="1401655"/>
                  <a:pt x="156759" y="1396779"/>
                  <a:pt x="150682" y="1384687"/>
                </a:cubicBezTo>
                <a:cubicBezTo>
                  <a:pt x="144607" y="1372594"/>
                  <a:pt x="149483" y="1357866"/>
                  <a:pt x="161575" y="1351791"/>
                </a:cubicBezTo>
                <a:lnTo>
                  <a:pt x="255624" y="1304532"/>
                </a:lnTo>
                <a:cubicBezTo>
                  <a:pt x="249651" y="1303706"/>
                  <a:pt x="245443" y="1300302"/>
                  <a:pt x="241644" y="1296482"/>
                </a:cubicBezTo>
                <a:lnTo>
                  <a:pt x="83657" y="1292463"/>
                </a:lnTo>
                <a:cubicBezTo>
                  <a:pt x="68026" y="1292065"/>
                  <a:pt x="55676" y="1279070"/>
                  <a:pt x="56073" y="1263438"/>
                </a:cubicBezTo>
                <a:cubicBezTo>
                  <a:pt x="56471" y="1247806"/>
                  <a:pt x="69466" y="1235457"/>
                  <a:pt x="85097" y="1235855"/>
                </a:cubicBezTo>
                <a:lnTo>
                  <a:pt x="208885" y="1239005"/>
                </a:lnTo>
                <a:cubicBezTo>
                  <a:pt x="206354" y="1232120"/>
                  <a:pt x="205857" y="1224811"/>
                  <a:pt x="206200" y="1217413"/>
                </a:cubicBezTo>
                <a:lnTo>
                  <a:pt x="60437" y="1174354"/>
                </a:lnTo>
                <a:cubicBezTo>
                  <a:pt x="45442" y="1169924"/>
                  <a:pt x="36876" y="1154176"/>
                  <a:pt x="41306" y="1139180"/>
                </a:cubicBezTo>
                <a:cubicBezTo>
                  <a:pt x="45736" y="1124183"/>
                  <a:pt x="61484" y="1115618"/>
                  <a:pt x="76481" y="1120048"/>
                </a:cubicBezTo>
                <a:lnTo>
                  <a:pt x="221725" y="1162954"/>
                </a:lnTo>
                <a:lnTo>
                  <a:pt x="236549" y="1144880"/>
                </a:lnTo>
                <a:lnTo>
                  <a:pt x="130483" y="1066068"/>
                </a:lnTo>
                <a:cubicBezTo>
                  <a:pt x="117931" y="1056742"/>
                  <a:pt x="115316" y="1039007"/>
                  <a:pt x="124642" y="1026456"/>
                </a:cubicBezTo>
                <a:cubicBezTo>
                  <a:pt x="133968" y="1013904"/>
                  <a:pt x="151704" y="1011290"/>
                  <a:pt x="164255" y="1020616"/>
                </a:cubicBezTo>
                <a:lnTo>
                  <a:pt x="292953" y="1116244"/>
                </a:lnTo>
                <a:cubicBezTo>
                  <a:pt x="302439" y="1114936"/>
                  <a:pt x="312245" y="1115115"/>
                  <a:pt x="322089" y="1116827"/>
                </a:cubicBezTo>
                <a:lnTo>
                  <a:pt x="299133" y="1057311"/>
                </a:lnTo>
                <a:cubicBezTo>
                  <a:pt x="291273" y="1036934"/>
                  <a:pt x="301421" y="1014041"/>
                  <a:pt x="321798" y="1006181"/>
                </a:cubicBezTo>
                <a:cubicBezTo>
                  <a:pt x="342176" y="998322"/>
                  <a:pt x="365067" y="1008469"/>
                  <a:pt x="372927" y="1028847"/>
                </a:cubicBezTo>
                <a:lnTo>
                  <a:pt x="419349" y="1149203"/>
                </a:lnTo>
                <a:cubicBezTo>
                  <a:pt x="420019" y="1150936"/>
                  <a:pt x="420557" y="1152689"/>
                  <a:pt x="419211" y="1154860"/>
                </a:cubicBezTo>
                <a:cubicBezTo>
                  <a:pt x="442212" y="1174624"/>
                  <a:pt x="454216" y="1204508"/>
                  <a:pt x="451218" y="1235513"/>
                </a:cubicBezTo>
                <a:lnTo>
                  <a:pt x="748853" y="1399911"/>
                </a:lnTo>
                <a:lnTo>
                  <a:pt x="962450" y="1179052"/>
                </a:lnTo>
                <a:lnTo>
                  <a:pt x="962450" y="1046731"/>
                </a:lnTo>
                <a:lnTo>
                  <a:pt x="656545" y="1195170"/>
                </a:lnTo>
                <a:lnTo>
                  <a:pt x="654968" y="1192244"/>
                </a:lnTo>
                <a:cubicBezTo>
                  <a:pt x="642181" y="1201669"/>
                  <a:pt x="624776" y="1199405"/>
                  <a:pt x="612910" y="1187906"/>
                </a:cubicBezTo>
                <a:lnTo>
                  <a:pt x="340579" y="924027"/>
                </a:lnTo>
                <a:cubicBezTo>
                  <a:pt x="309873" y="942160"/>
                  <a:pt x="270658" y="942142"/>
                  <a:pt x="238137" y="922104"/>
                </a:cubicBezTo>
                <a:lnTo>
                  <a:pt x="229399" y="916720"/>
                </a:lnTo>
                <a:lnTo>
                  <a:pt x="219703" y="923259"/>
                </a:lnTo>
                <a:lnTo>
                  <a:pt x="89639" y="949712"/>
                </a:lnTo>
                <a:cubicBezTo>
                  <a:pt x="76377" y="952409"/>
                  <a:pt x="63441" y="943845"/>
                  <a:pt x="60743" y="930584"/>
                </a:cubicBezTo>
                <a:cubicBezTo>
                  <a:pt x="58046" y="917323"/>
                  <a:pt x="66610" y="904386"/>
                  <a:pt x="79872" y="901689"/>
                </a:cubicBezTo>
                <a:lnTo>
                  <a:pt x="183013" y="880712"/>
                </a:lnTo>
                <a:cubicBezTo>
                  <a:pt x="177466" y="878352"/>
                  <a:pt x="174295" y="873964"/>
                  <a:pt x="171630" y="869282"/>
                </a:cubicBezTo>
                <a:lnTo>
                  <a:pt x="20212" y="824026"/>
                </a:lnTo>
                <a:cubicBezTo>
                  <a:pt x="5231" y="819548"/>
                  <a:pt x="-3285" y="803772"/>
                  <a:pt x="1193" y="788790"/>
                </a:cubicBezTo>
                <a:cubicBezTo>
                  <a:pt x="5671" y="773808"/>
                  <a:pt x="21446" y="765293"/>
                  <a:pt x="36428" y="769771"/>
                </a:cubicBezTo>
                <a:lnTo>
                  <a:pt x="155070" y="805232"/>
                </a:lnTo>
                <a:cubicBezTo>
                  <a:pt x="154430" y="797925"/>
                  <a:pt x="155864" y="790741"/>
                  <a:pt x="158133" y="783691"/>
                </a:cubicBezTo>
                <a:lnTo>
                  <a:pt x="28736" y="703958"/>
                </a:lnTo>
                <a:cubicBezTo>
                  <a:pt x="15423" y="695755"/>
                  <a:pt x="11281" y="678314"/>
                  <a:pt x="19485" y="665001"/>
                </a:cubicBezTo>
                <a:cubicBezTo>
                  <a:pt x="27688" y="651689"/>
                  <a:pt x="45129" y="647547"/>
                  <a:pt x="58442" y="655750"/>
                </a:cubicBezTo>
                <a:lnTo>
                  <a:pt x="186617" y="734730"/>
                </a:lnTo>
                <a:lnTo>
                  <a:pt x="207306" y="722765"/>
                </a:lnTo>
                <a:lnTo>
                  <a:pt x="124696" y="617798"/>
                </a:lnTo>
                <a:cubicBezTo>
                  <a:pt x="115026" y="605510"/>
                  <a:pt x="117147" y="587710"/>
                  <a:pt x="129435" y="578039"/>
                </a:cubicBezTo>
                <a:cubicBezTo>
                  <a:pt x="135579" y="573204"/>
                  <a:pt x="143101" y="571317"/>
                  <a:pt x="150297" y="572175"/>
                </a:cubicBezTo>
                <a:close/>
                <a:moveTo>
                  <a:pt x="1179934" y="96306"/>
                </a:moveTo>
                <a:cubicBezTo>
                  <a:pt x="1094053" y="96306"/>
                  <a:pt x="1024432" y="133782"/>
                  <a:pt x="1024432" y="180010"/>
                </a:cubicBezTo>
                <a:lnTo>
                  <a:pt x="1024432" y="263714"/>
                </a:lnTo>
                <a:lnTo>
                  <a:pt x="1335435" y="263714"/>
                </a:lnTo>
                <a:lnTo>
                  <a:pt x="1335436" y="180011"/>
                </a:lnTo>
                <a:cubicBezTo>
                  <a:pt x="1335435" y="133783"/>
                  <a:pt x="1265815" y="96307"/>
                  <a:pt x="1179934" y="96306"/>
                </a:cubicBezTo>
                <a:close/>
                <a:moveTo>
                  <a:pt x="1014973" y="0"/>
                </a:moveTo>
                <a:lnTo>
                  <a:pt x="1344894" y="0"/>
                </a:lnTo>
                <a:lnTo>
                  <a:pt x="1417094" y="269905"/>
                </a:lnTo>
                <a:lnTo>
                  <a:pt x="1387677" y="269904"/>
                </a:lnTo>
                <a:cubicBezTo>
                  <a:pt x="1400393" y="304334"/>
                  <a:pt x="1409064" y="342334"/>
                  <a:pt x="1413230" y="382596"/>
                </a:cubicBezTo>
                <a:cubicBezTo>
                  <a:pt x="1425948" y="371133"/>
                  <a:pt x="1440130" y="367020"/>
                  <a:pt x="1453200" y="370522"/>
                </a:cubicBezTo>
                <a:cubicBezTo>
                  <a:pt x="1490559" y="380531"/>
                  <a:pt x="1504678" y="448977"/>
                  <a:pt x="1484737" y="523399"/>
                </a:cubicBezTo>
                <a:cubicBezTo>
                  <a:pt x="1464796" y="597820"/>
                  <a:pt x="1418346" y="650037"/>
                  <a:pt x="1380986" y="640026"/>
                </a:cubicBezTo>
                <a:lnTo>
                  <a:pt x="1377557" y="637451"/>
                </a:lnTo>
                <a:cubicBezTo>
                  <a:pt x="1335282" y="734032"/>
                  <a:pt x="1262540" y="797659"/>
                  <a:pt x="1179935" y="797659"/>
                </a:cubicBezTo>
                <a:cubicBezTo>
                  <a:pt x="1094984" y="797659"/>
                  <a:pt x="1020465" y="730369"/>
                  <a:pt x="979252" y="628961"/>
                </a:cubicBezTo>
                <a:cubicBezTo>
                  <a:pt x="976080" y="635211"/>
                  <a:pt x="970608" y="638395"/>
                  <a:pt x="964520" y="640026"/>
                </a:cubicBezTo>
                <a:cubicBezTo>
                  <a:pt x="927161" y="650037"/>
                  <a:pt x="880711" y="597821"/>
                  <a:pt x="860769" y="523399"/>
                </a:cubicBezTo>
                <a:cubicBezTo>
                  <a:pt x="840828" y="448977"/>
                  <a:pt x="854947" y="380532"/>
                  <a:pt x="892306" y="370521"/>
                </a:cubicBezTo>
                <a:cubicBezTo>
                  <a:pt x="909626" y="365880"/>
                  <a:pt x="928899" y="374614"/>
                  <a:pt x="945917" y="393381"/>
                </a:cubicBezTo>
                <a:cubicBezTo>
                  <a:pt x="949501" y="349150"/>
                  <a:pt x="958519" y="307472"/>
                  <a:pt x="972014" y="269905"/>
                </a:cubicBezTo>
                <a:lnTo>
                  <a:pt x="942774" y="269905"/>
                </a:lnTo>
                <a:lnTo>
                  <a:pt x="942932" y="269311"/>
                </a:lnTo>
                <a:lnTo>
                  <a:pt x="660125" y="269311"/>
                </a:lnTo>
                <a:lnTo>
                  <a:pt x="957677" y="214187"/>
                </a:lnTo>
                <a:close/>
              </a:path>
            </a:pathLst>
          </a:custGeom>
          <a:solidFill>
            <a:srgbClr val="006600"/>
          </a:solidFill>
          <a:ln w="25400" cap="flat" cmpd="sng" algn="ctr">
            <a:noFill/>
            <a:prstDash val="solid"/>
          </a:ln>
          <a:effectLst/>
          <a:ex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kumimoji="0" lang="ja-JP" altLang="en-US" kern="0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grpSp>
        <p:nvGrpSpPr>
          <p:cNvPr id="13" name="グループ化 12"/>
          <p:cNvGrpSpPr/>
          <p:nvPr/>
        </p:nvGrpSpPr>
        <p:grpSpPr>
          <a:xfrm>
            <a:off x="4338415" y="899067"/>
            <a:ext cx="1538668" cy="1550606"/>
            <a:chOff x="4338415" y="899067"/>
            <a:chExt cx="1538668" cy="1550606"/>
          </a:xfrm>
        </p:grpSpPr>
        <p:sp>
          <p:nvSpPr>
            <p:cNvPr id="195" name="正方形/長方形 194"/>
            <p:cNvSpPr/>
            <p:nvPr/>
          </p:nvSpPr>
          <p:spPr>
            <a:xfrm>
              <a:off x="4338415" y="961390"/>
              <a:ext cx="905911" cy="1358866"/>
            </a:xfrm>
            <a:custGeom>
              <a:avLst/>
              <a:gdLst/>
              <a:ahLst/>
              <a:cxnLst/>
              <a:rect l="l" t="t" r="r" b="b"/>
              <a:pathLst>
                <a:path w="905911" h="1358866">
                  <a:moveTo>
                    <a:pt x="0" y="0"/>
                  </a:moveTo>
                  <a:lnTo>
                    <a:pt x="905911" y="0"/>
                  </a:lnTo>
                  <a:lnTo>
                    <a:pt x="905911" y="1358866"/>
                  </a:lnTo>
                  <a:lnTo>
                    <a:pt x="841203" y="1358866"/>
                  </a:lnTo>
                  <a:lnTo>
                    <a:pt x="841203" y="64708"/>
                  </a:lnTo>
                  <a:lnTo>
                    <a:pt x="64708" y="64708"/>
                  </a:lnTo>
                  <a:lnTo>
                    <a:pt x="64708" y="1358866"/>
                  </a:lnTo>
                  <a:lnTo>
                    <a:pt x="0" y="1358866"/>
                  </a:lnTo>
                  <a:close/>
                </a:path>
              </a:pathLst>
            </a:custGeom>
            <a:solidFill>
              <a:srgbClr val="0066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97" name="台形 196"/>
            <p:cNvSpPr/>
            <p:nvPr/>
          </p:nvSpPr>
          <p:spPr>
            <a:xfrm rot="16200000">
              <a:off x="4016067" y="1332879"/>
              <a:ext cx="1550606" cy="682981"/>
            </a:xfrm>
            <a:custGeom>
              <a:avLst/>
              <a:gdLst/>
              <a:ahLst/>
              <a:cxnLst/>
              <a:rect l="l" t="t" r="r" b="b"/>
              <a:pathLst>
                <a:path w="1550606" h="682981">
                  <a:moveTo>
                    <a:pt x="1550606" y="637262"/>
                  </a:moveTo>
                  <a:lnTo>
                    <a:pt x="1550214" y="645818"/>
                  </a:lnTo>
                  <a:lnTo>
                    <a:pt x="1550605" y="647793"/>
                  </a:lnTo>
                  <a:lnTo>
                    <a:pt x="1550124" y="647793"/>
                  </a:lnTo>
                  <a:lnTo>
                    <a:pt x="1548513" y="682981"/>
                  </a:lnTo>
                  <a:lnTo>
                    <a:pt x="2094" y="682981"/>
                  </a:lnTo>
                  <a:lnTo>
                    <a:pt x="483" y="647793"/>
                  </a:lnTo>
                  <a:lnTo>
                    <a:pt x="0" y="647793"/>
                  </a:lnTo>
                  <a:lnTo>
                    <a:pt x="392" y="645809"/>
                  </a:lnTo>
                  <a:lnTo>
                    <a:pt x="1" y="637262"/>
                  </a:lnTo>
                  <a:lnTo>
                    <a:pt x="2083" y="637262"/>
                  </a:lnTo>
                  <a:lnTo>
                    <a:pt x="128095" y="0"/>
                  </a:lnTo>
                  <a:lnTo>
                    <a:pt x="1422510" y="0"/>
                  </a:lnTo>
                  <a:lnTo>
                    <a:pt x="1548523" y="637262"/>
                  </a:lnTo>
                  <a:close/>
                </a:path>
              </a:pathLst>
            </a:custGeom>
            <a:solidFill>
              <a:srgbClr val="0066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2" name="正方形/長方形 1"/>
            <p:cNvSpPr/>
            <p:nvPr/>
          </p:nvSpPr>
          <p:spPr bwMode="auto">
            <a:xfrm>
              <a:off x="4953581" y="1160390"/>
              <a:ext cx="923502" cy="1264241"/>
            </a:xfrm>
            <a:custGeom>
              <a:avLst/>
              <a:gdLst/>
              <a:ahLst/>
              <a:cxnLst/>
              <a:rect l="l" t="t" r="r" b="b"/>
              <a:pathLst>
                <a:path w="923502" h="1264241">
                  <a:moveTo>
                    <a:pt x="387385" y="0"/>
                  </a:moveTo>
                  <a:cubicBezTo>
                    <a:pt x="471851" y="-1"/>
                    <a:pt x="540324" y="68472"/>
                    <a:pt x="540325" y="152938"/>
                  </a:cubicBezTo>
                  <a:cubicBezTo>
                    <a:pt x="540325" y="201999"/>
                    <a:pt x="517222" y="245665"/>
                    <a:pt x="479782" y="271699"/>
                  </a:cubicBezTo>
                  <a:cubicBezTo>
                    <a:pt x="483963" y="269979"/>
                    <a:pt x="488012" y="270373"/>
                    <a:pt x="492022" y="270931"/>
                  </a:cubicBezTo>
                  <a:cubicBezTo>
                    <a:pt x="548491" y="278794"/>
                    <a:pt x="597538" y="319481"/>
                    <a:pt x="613222" y="378016"/>
                  </a:cubicBezTo>
                  <a:lnTo>
                    <a:pt x="685386" y="647333"/>
                  </a:lnTo>
                  <a:cubicBezTo>
                    <a:pt x="696166" y="687566"/>
                    <a:pt x="689082" y="728378"/>
                    <a:pt x="668454" y="761014"/>
                  </a:cubicBezTo>
                  <a:cubicBezTo>
                    <a:pt x="697833" y="811900"/>
                    <a:pt x="727211" y="862786"/>
                    <a:pt x="756590" y="913672"/>
                  </a:cubicBezTo>
                  <a:lnTo>
                    <a:pt x="757096" y="915176"/>
                  </a:lnTo>
                  <a:cubicBezTo>
                    <a:pt x="758863" y="915634"/>
                    <a:pt x="760073" y="916757"/>
                    <a:pt x="761248" y="917934"/>
                  </a:cubicBezTo>
                  <a:cubicBezTo>
                    <a:pt x="808786" y="965471"/>
                    <a:pt x="856322" y="1013009"/>
                    <a:pt x="903860" y="1060547"/>
                  </a:cubicBezTo>
                  <a:cubicBezTo>
                    <a:pt x="930050" y="1086738"/>
                    <a:pt x="930051" y="1129202"/>
                    <a:pt x="903860" y="1155393"/>
                  </a:cubicBezTo>
                  <a:lnTo>
                    <a:pt x="903860" y="1155392"/>
                  </a:lnTo>
                  <a:cubicBezTo>
                    <a:pt x="877669" y="1181583"/>
                    <a:pt x="835204" y="1181583"/>
                    <a:pt x="809013" y="1155392"/>
                  </a:cubicBezTo>
                  <a:lnTo>
                    <a:pt x="666401" y="1012780"/>
                  </a:lnTo>
                  <a:lnTo>
                    <a:pt x="658550" y="1000957"/>
                  </a:lnTo>
                  <a:cubicBezTo>
                    <a:pt x="651349" y="995742"/>
                    <a:pt x="645155" y="988927"/>
                    <a:pt x="640427" y="980738"/>
                  </a:cubicBezTo>
                  <a:lnTo>
                    <a:pt x="552453" y="828363"/>
                  </a:lnTo>
                  <a:lnTo>
                    <a:pt x="537758" y="829284"/>
                  </a:lnTo>
                  <a:cubicBezTo>
                    <a:pt x="523477" y="882584"/>
                    <a:pt x="509194" y="935884"/>
                    <a:pt x="494912" y="989183"/>
                  </a:cubicBezTo>
                  <a:lnTo>
                    <a:pt x="494207" y="990602"/>
                  </a:lnTo>
                  <a:cubicBezTo>
                    <a:pt x="495133" y="992177"/>
                    <a:pt x="495194" y="993827"/>
                    <a:pt x="495193" y="995490"/>
                  </a:cubicBezTo>
                  <a:cubicBezTo>
                    <a:pt x="495193" y="1062719"/>
                    <a:pt x="495192" y="1129946"/>
                    <a:pt x="495192" y="1197174"/>
                  </a:cubicBezTo>
                  <a:cubicBezTo>
                    <a:pt x="495193" y="1234214"/>
                    <a:pt x="465165" y="1264242"/>
                    <a:pt x="428125" y="1264241"/>
                  </a:cubicBezTo>
                  <a:lnTo>
                    <a:pt x="428126" y="1264240"/>
                  </a:lnTo>
                  <a:cubicBezTo>
                    <a:pt x="391086" y="1264241"/>
                    <a:pt x="361060" y="1234213"/>
                    <a:pt x="361059" y="1197174"/>
                  </a:cubicBezTo>
                  <a:lnTo>
                    <a:pt x="361059" y="995491"/>
                  </a:lnTo>
                  <a:lnTo>
                    <a:pt x="363868" y="981580"/>
                  </a:lnTo>
                  <a:cubicBezTo>
                    <a:pt x="362463" y="972800"/>
                    <a:pt x="362902" y="963600"/>
                    <a:pt x="365350" y="954465"/>
                  </a:cubicBezTo>
                  <a:lnTo>
                    <a:pt x="417549" y="759655"/>
                  </a:lnTo>
                  <a:lnTo>
                    <a:pt x="419430" y="756643"/>
                  </a:lnTo>
                  <a:cubicBezTo>
                    <a:pt x="410970" y="747247"/>
                    <a:pt x="406101" y="735563"/>
                    <a:pt x="402752" y="723065"/>
                  </a:cubicBezTo>
                  <a:lnTo>
                    <a:pt x="353833" y="540498"/>
                  </a:lnTo>
                  <a:lnTo>
                    <a:pt x="320222" y="574108"/>
                  </a:lnTo>
                  <a:lnTo>
                    <a:pt x="313510" y="578566"/>
                  </a:lnTo>
                  <a:cubicBezTo>
                    <a:pt x="310602" y="582295"/>
                    <a:pt x="306666" y="584814"/>
                    <a:pt x="302094" y="586146"/>
                  </a:cubicBezTo>
                  <a:cubicBezTo>
                    <a:pt x="301194" y="586764"/>
                    <a:pt x="300200" y="587158"/>
                    <a:pt x="299072" y="587174"/>
                  </a:cubicBezTo>
                  <a:cubicBezTo>
                    <a:pt x="294936" y="590000"/>
                    <a:pt x="290089" y="591303"/>
                    <a:pt x="285000" y="591961"/>
                  </a:cubicBezTo>
                  <a:lnTo>
                    <a:pt x="65036" y="620429"/>
                  </a:lnTo>
                  <a:cubicBezTo>
                    <a:pt x="33469" y="624514"/>
                    <a:pt x="4568" y="602236"/>
                    <a:pt x="482" y="570669"/>
                  </a:cubicBezTo>
                  <a:cubicBezTo>
                    <a:pt x="-3603" y="539102"/>
                    <a:pt x="18675" y="510201"/>
                    <a:pt x="50242" y="506116"/>
                  </a:cubicBezTo>
                  <a:lnTo>
                    <a:pt x="251213" y="480107"/>
                  </a:lnTo>
                  <a:lnTo>
                    <a:pt x="327461" y="403859"/>
                  </a:lnTo>
                  <a:cubicBezTo>
                    <a:pt x="329819" y="364470"/>
                    <a:pt x="348668" y="328073"/>
                    <a:pt x="379750" y="304334"/>
                  </a:cubicBezTo>
                  <a:cubicBezTo>
                    <a:pt x="298796" y="301673"/>
                    <a:pt x="234446" y="234820"/>
                    <a:pt x="234446" y="152937"/>
                  </a:cubicBezTo>
                  <a:cubicBezTo>
                    <a:pt x="234446" y="68472"/>
                    <a:pt x="302919" y="-1"/>
                    <a:pt x="387385" y="0"/>
                  </a:cubicBezTo>
                  <a:close/>
                </a:path>
              </a:pathLst>
            </a:custGeom>
            <a:solidFill>
              <a:srgbClr val="006600"/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</p:grpSp>
      <p:sp>
        <p:nvSpPr>
          <p:cNvPr id="3" name="正方形/長方形 2"/>
          <p:cNvSpPr/>
          <p:nvPr/>
        </p:nvSpPr>
        <p:spPr bwMode="auto">
          <a:xfrm>
            <a:off x="8126363" y="963584"/>
            <a:ext cx="1141735" cy="1441143"/>
          </a:xfrm>
          <a:custGeom>
            <a:avLst/>
            <a:gdLst/>
            <a:ahLst/>
            <a:cxnLst/>
            <a:rect l="l" t="t" r="r" b="b"/>
            <a:pathLst>
              <a:path w="1141735" h="1441143">
                <a:moveTo>
                  <a:pt x="77682" y="1076947"/>
                </a:moveTo>
                <a:lnTo>
                  <a:pt x="817021" y="1076947"/>
                </a:lnTo>
                <a:lnTo>
                  <a:pt x="817021" y="1182776"/>
                </a:lnTo>
                <a:cubicBezTo>
                  <a:pt x="817021" y="1241224"/>
                  <a:pt x="769640" y="1288605"/>
                  <a:pt x="711192" y="1288605"/>
                </a:cubicBezTo>
                <a:lnTo>
                  <a:pt x="570575" y="1288605"/>
                </a:lnTo>
                <a:lnTo>
                  <a:pt x="570575" y="1347305"/>
                </a:lnTo>
                <a:lnTo>
                  <a:pt x="639033" y="1347305"/>
                </a:lnTo>
                <a:cubicBezTo>
                  <a:pt x="646594" y="1347305"/>
                  <a:pt x="652724" y="1353435"/>
                  <a:pt x="652724" y="1360997"/>
                </a:cubicBezTo>
                <a:lnTo>
                  <a:pt x="652724" y="1429453"/>
                </a:lnTo>
                <a:lnTo>
                  <a:pt x="241980" y="1429453"/>
                </a:lnTo>
                <a:lnTo>
                  <a:pt x="241980" y="1360997"/>
                </a:lnTo>
                <a:cubicBezTo>
                  <a:pt x="241980" y="1353435"/>
                  <a:pt x="248109" y="1347305"/>
                  <a:pt x="255671" y="1347305"/>
                </a:cubicBezTo>
                <a:lnTo>
                  <a:pt x="324129" y="1347305"/>
                </a:lnTo>
                <a:lnTo>
                  <a:pt x="324129" y="1288605"/>
                </a:lnTo>
                <a:lnTo>
                  <a:pt x="183511" y="1288605"/>
                </a:lnTo>
                <a:cubicBezTo>
                  <a:pt x="125063" y="1288605"/>
                  <a:pt x="77682" y="1241224"/>
                  <a:pt x="77682" y="1182776"/>
                </a:cubicBezTo>
                <a:close/>
                <a:moveTo>
                  <a:pt x="118757" y="974593"/>
                </a:moveTo>
                <a:lnTo>
                  <a:pt x="775947" y="974593"/>
                </a:lnTo>
                <a:cubicBezTo>
                  <a:pt x="798631" y="974593"/>
                  <a:pt x="817021" y="992984"/>
                  <a:pt x="817021" y="1015668"/>
                </a:cubicBezTo>
                <a:lnTo>
                  <a:pt x="817021" y="1056742"/>
                </a:lnTo>
                <a:lnTo>
                  <a:pt x="77682" y="1056742"/>
                </a:lnTo>
                <a:lnTo>
                  <a:pt x="77682" y="1015668"/>
                </a:lnTo>
                <a:cubicBezTo>
                  <a:pt x="77682" y="992984"/>
                  <a:pt x="96072" y="974593"/>
                  <a:pt x="118757" y="974593"/>
                </a:cubicBezTo>
                <a:close/>
                <a:moveTo>
                  <a:pt x="36181" y="943305"/>
                </a:moveTo>
                <a:cubicBezTo>
                  <a:pt x="56164" y="943305"/>
                  <a:pt x="72363" y="959504"/>
                  <a:pt x="72363" y="979486"/>
                </a:cubicBezTo>
                <a:cubicBezTo>
                  <a:pt x="72363" y="999469"/>
                  <a:pt x="56164" y="1015668"/>
                  <a:pt x="36181" y="1015668"/>
                </a:cubicBezTo>
                <a:cubicBezTo>
                  <a:pt x="16198" y="1015668"/>
                  <a:pt x="0" y="999469"/>
                  <a:pt x="0" y="979486"/>
                </a:cubicBezTo>
                <a:cubicBezTo>
                  <a:pt x="0" y="959504"/>
                  <a:pt x="16198" y="943305"/>
                  <a:pt x="36181" y="943305"/>
                </a:cubicBezTo>
                <a:close/>
                <a:moveTo>
                  <a:pt x="777494" y="559430"/>
                </a:moveTo>
                <a:lnTo>
                  <a:pt x="654498" y="772465"/>
                </a:lnTo>
                <a:lnTo>
                  <a:pt x="990529" y="772465"/>
                </a:lnTo>
                <a:close/>
                <a:moveTo>
                  <a:pt x="36181" y="169819"/>
                </a:moveTo>
                <a:cubicBezTo>
                  <a:pt x="51336" y="169819"/>
                  <a:pt x="63620" y="182103"/>
                  <a:pt x="63620" y="197258"/>
                </a:cubicBezTo>
                <a:lnTo>
                  <a:pt x="63620" y="909323"/>
                </a:lnTo>
                <a:cubicBezTo>
                  <a:pt x="63620" y="924478"/>
                  <a:pt x="51336" y="936762"/>
                  <a:pt x="36181" y="936762"/>
                </a:cubicBezTo>
                <a:cubicBezTo>
                  <a:pt x="21026" y="936762"/>
                  <a:pt x="8742" y="924478"/>
                  <a:pt x="8742" y="909323"/>
                </a:cubicBezTo>
                <a:lnTo>
                  <a:pt x="8742" y="197258"/>
                </a:lnTo>
                <a:cubicBezTo>
                  <a:pt x="8742" y="182103"/>
                  <a:pt x="21026" y="169819"/>
                  <a:pt x="36181" y="169819"/>
                </a:cubicBezTo>
                <a:close/>
                <a:moveTo>
                  <a:pt x="880699" y="0"/>
                </a:moveTo>
                <a:cubicBezTo>
                  <a:pt x="971438" y="0"/>
                  <a:pt x="1044996" y="73558"/>
                  <a:pt x="1044996" y="164297"/>
                </a:cubicBezTo>
                <a:cubicBezTo>
                  <a:pt x="1044996" y="255037"/>
                  <a:pt x="971438" y="328595"/>
                  <a:pt x="880699" y="328595"/>
                </a:cubicBezTo>
                <a:lnTo>
                  <a:pt x="820043" y="316349"/>
                </a:lnTo>
                <a:cubicBezTo>
                  <a:pt x="832055" y="338145"/>
                  <a:pt x="837953" y="362646"/>
                  <a:pt x="838131" y="387715"/>
                </a:cubicBezTo>
                <a:lnTo>
                  <a:pt x="1141735" y="691319"/>
                </a:lnTo>
                <a:cubicBezTo>
                  <a:pt x="1173816" y="723400"/>
                  <a:pt x="1173816" y="775414"/>
                  <a:pt x="1141735" y="807495"/>
                </a:cubicBezTo>
                <a:cubicBezTo>
                  <a:pt x="1125044" y="824186"/>
                  <a:pt x="1102956" y="832193"/>
                  <a:pt x="1081102" y="831060"/>
                </a:cubicBezTo>
                <a:cubicBezTo>
                  <a:pt x="1088155" y="845916"/>
                  <a:pt x="1089295" y="863137"/>
                  <a:pt x="1084730" y="880174"/>
                </a:cubicBezTo>
                <a:lnTo>
                  <a:pt x="950739" y="1380237"/>
                </a:lnTo>
                <a:cubicBezTo>
                  <a:pt x="938996" y="1424060"/>
                  <a:pt x="893951" y="1450067"/>
                  <a:pt x="850128" y="1438324"/>
                </a:cubicBezTo>
                <a:cubicBezTo>
                  <a:pt x="806304" y="1426582"/>
                  <a:pt x="780297" y="1381537"/>
                  <a:pt x="792039" y="1337713"/>
                </a:cubicBezTo>
                <a:lnTo>
                  <a:pt x="899473" y="936762"/>
                </a:lnTo>
                <a:lnTo>
                  <a:pt x="452460" y="936762"/>
                </a:lnTo>
                <a:cubicBezTo>
                  <a:pt x="434559" y="936762"/>
                  <a:pt x="417995" y="931037"/>
                  <a:pt x="405366" y="920113"/>
                </a:cubicBezTo>
                <a:cubicBezTo>
                  <a:pt x="391253" y="919551"/>
                  <a:pt x="378424" y="914029"/>
                  <a:pt x="366081" y="906904"/>
                </a:cubicBezTo>
                <a:cubicBezTo>
                  <a:pt x="278766" y="856493"/>
                  <a:pt x="248850" y="744842"/>
                  <a:pt x="299261" y="657527"/>
                </a:cubicBezTo>
                <a:lnTo>
                  <a:pt x="501192" y="307771"/>
                </a:lnTo>
                <a:cubicBezTo>
                  <a:pt x="539001" y="242286"/>
                  <a:pt x="611256" y="209086"/>
                  <a:pt x="681857" y="217847"/>
                </a:cubicBezTo>
                <a:lnTo>
                  <a:pt x="734155" y="235433"/>
                </a:lnTo>
                <a:cubicBezTo>
                  <a:pt x="722316" y="214379"/>
                  <a:pt x="716401" y="190029"/>
                  <a:pt x="716401" y="164297"/>
                </a:cubicBezTo>
                <a:cubicBezTo>
                  <a:pt x="716401" y="73558"/>
                  <a:pt x="789960" y="0"/>
                  <a:pt x="880699" y="0"/>
                </a:cubicBezTo>
                <a:close/>
              </a:path>
            </a:pathLst>
          </a:custGeom>
          <a:solidFill>
            <a:srgbClr val="006600"/>
          </a:solidFill>
          <a:ln w="25400" cap="flat" cmpd="sng" algn="ctr">
            <a:noFill/>
            <a:prstDash val="solid"/>
          </a:ln>
          <a:effectLst/>
          <a:ex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kumimoji="0" lang="ja-JP" altLang="en-US" kern="0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5" name="正方形/長方形 4"/>
          <p:cNvSpPr/>
          <p:nvPr/>
        </p:nvSpPr>
        <p:spPr bwMode="auto">
          <a:xfrm>
            <a:off x="6233588" y="929467"/>
            <a:ext cx="1313034" cy="1487419"/>
          </a:xfrm>
          <a:custGeom>
            <a:avLst/>
            <a:gdLst/>
            <a:ahLst/>
            <a:cxnLst/>
            <a:rect l="l" t="t" r="r" b="b"/>
            <a:pathLst>
              <a:path w="1313034" h="1487419">
                <a:moveTo>
                  <a:pt x="627505" y="1380516"/>
                </a:moveTo>
                <a:lnTo>
                  <a:pt x="691445" y="1487419"/>
                </a:lnTo>
                <a:lnTo>
                  <a:pt x="563563" y="1487419"/>
                </a:lnTo>
                <a:close/>
                <a:moveTo>
                  <a:pt x="566612" y="1290626"/>
                </a:moveTo>
                <a:lnTo>
                  <a:pt x="628112" y="1290627"/>
                </a:lnTo>
                <a:lnTo>
                  <a:pt x="597363" y="1352126"/>
                </a:lnTo>
                <a:close/>
                <a:moveTo>
                  <a:pt x="71508" y="1166953"/>
                </a:moveTo>
                <a:lnTo>
                  <a:pt x="534061" y="1290894"/>
                </a:lnTo>
                <a:lnTo>
                  <a:pt x="557014" y="1330650"/>
                </a:lnTo>
                <a:lnTo>
                  <a:pt x="525263" y="1449149"/>
                </a:lnTo>
                <a:lnTo>
                  <a:pt x="476738" y="1477164"/>
                </a:lnTo>
                <a:lnTo>
                  <a:pt x="28016" y="1356930"/>
                </a:lnTo>
                <a:lnTo>
                  <a:pt x="0" y="1308405"/>
                </a:lnTo>
                <a:lnTo>
                  <a:pt x="31752" y="1189906"/>
                </a:lnTo>
                <a:close/>
                <a:moveTo>
                  <a:pt x="1178913" y="1011854"/>
                </a:moveTo>
                <a:lnTo>
                  <a:pt x="1269329" y="1036081"/>
                </a:lnTo>
                <a:lnTo>
                  <a:pt x="1313034" y="1111780"/>
                </a:lnTo>
                <a:lnTo>
                  <a:pt x="1297968" y="1168007"/>
                </a:lnTo>
                <a:lnTo>
                  <a:pt x="779960" y="1467079"/>
                </a:lnTo>
                <a:lnTo>
                  <a:pt x="723733" y="1452013"/>
                </a:lnTo>
                <a:lnTo>
                  <a:pt x="680028" y="1376314"/>
                </a:lnTo>
                <a:lnTo>
                  <a:pt x="704255" y="1285899"/>
                </a:lnTo>
                <a:close/>
                <a:moveTo>
                  <a:pt x="379040" y="489"/>
                </a:moveTo>
                <a:cubicBezTo>
                  <a:pt x="385683" y="-436"/>
                  <a:pt x="392616" y="-73"/>
                  <a:pt x="399502" y="1772"/>
                </a:cubicBezTo>
                <a:cubicBezTo>
                  <a:pt x="427047" y="9152"/>
                  <a:pt x="443392" y="37464"/>
                  <a:pt x="436012" y="65008"/>
                </a:cubicBezTo>
                <a:lnTo>
                  <a:pt x="381666" y="267828"/>
                </a:lnTo>
                <a:lnTo>
                  <a:pt x="530102" y="353528"/>
                </a:lnTo>
                <a:cubicBezTo>
                  <a:pt x="545235" y="339324"/>
                  <a:pt x="565390" y="331276"/>
                  <a:pt x="587434" y="330220"/>
                </a:cubicBezTo>
                <a:cubicBezTo>
                  <a:pt x="521285" y="314973"/>
                  <a:pt x="473198" y="255104"/>
                  <a:pt x="473197" y="184003"/>
                </a:cubicBezTo>
                <a:cubicBezTo>
                  <a:pt x="473198" y="98782"/>
                  <a:pt x="542284" y="29696"/>
                  <a:pt x="627505" y="29696"/>
                </a:cubicBezTo>
                <a:cubicBezTo>
                  <a:pt x="712726" y="29697"/>
                  <a:pt x="781812" y="98783"/>
                  <a:pt x="781812" y="184003"/>
                </a:cubicBezTo>
                <a:cubicBezTo>
                  <a:pt x="781812" y="255104"/>
                  <a:pt x="733723" y="314974"/>
                  <a:pt x="667574" y="330221"/>
                </a:cubicBezTo>
                <a:cubicBezTo>
                  <a:pt x="681527" y="330890"/>
                  <a:pt x="694724" y="334359"/>
                  <a:pt x="706562" y="340235"/>
                </a:cubicBezTo>
                <a:cubicBezTo>
                  <a:pt x="709597" y="339486"/>
                  <a:pt x="712560" y="340004"/>
                  <a:pt x="715513" y="340796"/>
                </a:cubicBezTo>
                <a:lnTo>
                  <a:pt x="918324" y="395139"/>
                </a:lnTo>
                <a:lnTo>
                  <a:pt x="1023312" y="213293"/>
                </a:lnTo>
                <a:cubicBezTo>
                  <a:pt x="1037570" y="188598"/>
                  <a:pt x="1069147" y="180136"/>
                  <a:pt x="1093843" y="194395"/>
                </a:cubicBezTo>
                <a:cubicBezTo>
                  <a:pt x="1118538" y="208652"/>
                  <a:pt x="1127000" y="240230"/>
                  <a:pt x="1112741" y="264926"/>
                </a:cubicBezTo>
                <a:cubicBezTo>
                  <a:pt x="1071258" y="336776"/>
                  <a:pt x="1029775" y="408626"/>
                  <a:pt x="988292" y="480475"/>
                </a:cubicBezTo>
                <a:lnTo>
                  <a:pt x="985339" y="482742"/>
                </a:lnTo>
                <a:cubicBezTo>
                  <a:pt x="979559" y="492996"/>
                  <a:pt x="970031" y="500295"/>
                  <a:pt x="958818" y="503093"/>
                </a:cubicBezTo>
                <a:cubicBezTo>
                  <a:pt x="957454" y="504422"/>
                  <a:pt x="955807" y="504853"/>
                  <a:pt x="954044" y="504736"/>
                </a:cubicBezTo>
                <a:cubicBezTo>
                  <a:pt x="949783" y="506427"/>
                  <a:pt x="945197" y="506878"/>
                  <a:pt x="940586" y="505673"/>
                </a:cubicBezTo>
                <a:cubicBezTo>
                  <a:pt x="938870" y="506118"/>
                  <a:pt x="937185" y="505937"/>
                  <a:pt x="935554" y="505358"/>
                </a:cubicBezTo>
                <a:cubicBezTo>
                  <a:pt x="933356" y="505938"/>
                  <a:pt x="931277" y="505516"/>
                  <a:pt x="929202" y="504960"/>
                </a:cubicBezTo>
                <a:lnTo>
                  <a:pt x="765060" y="460978"/>
                </a:lnTo>
                <a:lnTo>
                  <a:pt x="765060" y="732416"/>
                </a:lnTo>
                <a:cubicBezTo>
                  <a:pt x="765060" y="750552"/>
                  <a:pt x="760458" y="767612"/>
                  <a:pt x="751059" y="781786"/>
                </a:cubicBezTo>
                <a:cubicBezTo>
                  <a:pt x="796554" y="837987"/>
                  <a:pt x="842049" y="894189"/>
                  <a:pt x="887545" y="950392"/>
                </a:cubicBezTo>
                <a:cubicBezTo>
                  <a:pt x="893350" y="957562"/>
                  <a:pt x="896919" y="965816"/>
                  <a:pt x="897552" y="974442"/>
                </a:cubicBezTo>
                <a:cubicBezTo>
                  <a:pt x="898663" y="976900"/>
                  <a:pt x="898957" y="979515"/>
                  <a:pt x="898228" y="982169"/>
                </a:cubicBezTo>
                <a:cubicBezTo>
                  <a:pt x="899084" y="985164"/>
                  <a:pt x="898862" y="988167"/>
                  <a:pt x="897914" y="991056"/>
                </a:cubicBezTo>
                <a:cubicBezTo>
                  <a:pt x="897966" y="995643"/>
                  <a:pt x="896741" y="1000088"/>
                  <a:pt x="893963" y="1003963"/>
                </a:cubicBezTo>
                <a:cubicBezTo>
                  <a:pt x="893763" y="1005722"/>
                  <a:pt x="892990" y="1007230"/>
                  <a:pt x="891867" y="1008543"/>
                </a:cubicBezTo>
                <a:cubicBezTo>
                  <a:pt x="891620" y="1010802"/>
                  <a:pt x="890480" y="1012593"/>
                  <a:pt x="889217" y="1014331"/>
                </a:cubicBezTo>
                <a:cubicBezTo>
                  <a:pt x="840440" y="1081444"/>
                  <a:pt x="791662" y="1148556"/>
                  <a:pt x="742885" y="1215668"/>
                </a:cubicBezTo>
                <a:cubicBezTo>
                  <a:pt x="726120" y="1238735"/>
                  <a:pt x="693832" y="1243844"/>
                  <a:pt x="670764" y="1227078"/>
                </a:cubicBezTo>
                <a:lnTo>
                  <a:pt x="670766" y="1227079"/>
                </a:lnTo>
                <a:cubicBezTo>
                  <a:pt x="647698" y="1210314"/>
                  <a:pt x="642589" y="1178025"/>
                  <a:pt x="659354" y="1154957"/>
                </a:cubicBezTo>
                <a:lnTo>
                  <a:pt x="782796" y="985113"/>
                </a:lnTo>
                <a:lnTo>
                  <a:pt x="662730" y="836794"/>
                </a:lnTo>
                <a:cubicBezTo>
                  <a:pt x="661885" y="837302"/>
                  <a:pt x="661025" y="837313"/>
                  <a:pt x="660163" y="837313"/>
                </a:cubicBezTo>
                <a:lnTo>
                  <a:pt x="594844" y="837313"/>
                </a:lnTo>
                <a:lnTo>
                  <a:pt x="588546" y="836042"/>
                </a:lnTo>
                <a:lnTo>
                  <a:pt x="575320" y="838712"/>
                </a:lnTo>
                <a:lnTo>
                  <a:pt x="365345" y="838711"/>
                </a:lnTo>
                <a:lnTo>
                  <a:pt x="311002" y="1041521"/>
                </a:lnTo>
                <a:cubicBezTo>
                  <a:pt x="303621" y="1069066"/>
                  <a:pt x="275310" y="1085411"/>
                  <a:pt x="247766" y="1078031"/>
                </a:cubicBezTo>
                <a:lnTo>
                  <a:pt x="247766" y="1078032"/>
                </a:lnTo>
                <a:cubicBezTo>
                  <a:pt x="220222" y="1070652"/>
                  <a:pt x="203877" y="1042340"/>
                  <a:pt x="211257" y="1014796"/>
                </a:cubicBezTo>
                <a:cubicBezTo>
                  <a:pt x="232730" y="934657"/>
                  <a:pt x="254202" y="854519"/>
                  <a:pt x="275675" y="774380"/>
                </a:cubicBezTo>
                <a:lnTo>
                  <a:pt x="278158" y="770406"/>
                </a:lnTo>
                <a:cubicBezTo>
                  <a:pt x="280335" y="762324"/>
                  <a:pt x="284920" y="755299"/>
                  <a:pt x="291003" y="749836"/>
                </a:cubicBezTo>
                <a:cubicBezTo>
                  <a:pt x="291803" y="748632"/>
                  <a:pt x="292876" y="747734"/>
                  <a:pt x="294463" y="747503"/>
                </a:cubicBezTo>
                <a:cubicBezTo>
                  <a:pt x="300372" y="741744"/>
                  <a:pt x="308018" y="738070"/>
                  <a:pt x="316591" y="737433"/>
                </a:cubicBezTo>
                <a:cubicBezTo>
                  <a:pt x="317143" y="736782"/>
                  <a:pt x="317794" y="736679"/>
                  <a:pt x="318448" y="736587"/>
                </a:cubicBezTo>
                <a:lnTo>
                  <a:pt x="320227" y="736700"/>
                </a:lnTo>
                <a:lnTo>
                  <a:pt x="326423" y="735449"/>
                </a:lnTo>
                <a:cubicBezTo>
                  <a:pt x="381136" y="735448"/>
                  <a:pt x="435848" y="735448"/>
                  <a:pt x="490560" y="735448"/>
                </a:cubicBezTo>
                <a:cubicBezTo>
                  <a:pt x="489962" y="734452"/>
                  <a:pt x="489948" y="733435"/>
                  <a:pt x="489948" y="732416"/>
                </a:cubicBezTo>
                <a:lnTo>
                  <a:pt x="489948" y="449584"/>
                </a:lnTo>
                <a:lnTo>
                  <a:pt x="296319" y="337793"/>
                </a:lnTo>
                <a:lnTo>
                  <a:pt x="294040" y="334822"/>
                </a:lnTo>
                <a:cubicBezTo>
                  <a:pt x="283812" y="329047"/>
                  <a:pt x="276528" y="319541"/>
                  <a:pt x="273729" y="308353"/>
                </a:cubicBezTo>
                <a:cubicBezTo>
                  <a:pt x="272375" y="306964"/>
                  <a:pt x="271937" y="305287"/>
                  <a:pt x="272057" y="303492"/>
                </a:cubicBezTo>
                <a:cubicBezTo>
                  <a:pt x="270386" y="299277"/>
                  <a:pt x="269938" y="294743"/>
                  <a:pt x="271129" y="290184"/>
                </a:cubicBezTo>
                <a:cubicBezTo>
                  <a:pt x="270672" y="288419"/>
                  <a:pt x="270857" y="286685"/>
                  <a:pt x="271453" y="285007"/>
                </a:cubicBezTo>
                <a:lnTo>
                  <a:pt x="271849" y="278698"/>
                </a:lnTo>
                <a:cubicBezTo>
                  <a:pt x="293321" y="198559"/>
                  <a:pt x="314793" y="118420"/>
                  <a:pt x="336266" y="38281"/>
                </a:cubicBezTo>
                <a:cubicBezTo>
                  <a:pt x="341802" y="17623"/>
                  <a:pt x="359111" y="3264"/>
                  <a:pt x="379040" y="489"/>
                </a:cubicBezTo>
                <a:close/>
              </a:path>
            </a:pathLst>
          </a:custGeom>
          <a:solidFill>
            <a:srgbClr val="00660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6" name="正方形/長方形 5"/>
          <p:cNvSpPr/>
          <p:nvPr/>
        </p:nvSpPr>
        <p:spPr bwMode="auto">
          <a:xfrm>
            <a:off x="8069715" y="4864456"/>
            <a:ext cx="1255033" cy="1391992"/>
          </a:xfrm>
          <a:custGeom>
            <a:avLst/>
            <a:gdLst/>
            <a:ahLst/>
            <a:cxnLst/>
            <a:rect l="l" t="t" r="r" b="b"/>
            <a:pathLst>
              <a:path w="1255033" h="1391992">
                <a:moveTo>
                  <a:pt x="627516" y="740022"/>
                </a:moveTo>
                <a:cubicBezTo>
                  <a:pt x="677822" y="740022"/>
                  <a:pt x="718603" y="764960"/>
                  <a:pt x="718603" y="795722"/>
                </a:cubicBezTo>
                <a:cubicBezTo>
                  <a:pt x="718603" y="820082"/>
                  <a:pt x="693030" y="840790"/>
                  <a:pt x="657276" y="847748"/>
                </a:cubicBezTo>
                <a:lnTo>
                  <a:pt x="686519" y="929793"/>
                </a:lnTo>
                <a:lnTo>
                  <a:pt x="568513" y="929793"/>
                </a:lnTo>
                <a:lnTo>
                  <a:pt x="597756" y="847748"/>
                </a:lnTo>
                <a:cubicBezTo>
                  <a:pt x="562002" y="840790"/>
                  <a:pt x="536429" y="820082"/>
                  <a:pt x="536429" y="795722"/>
                </a:cubicBezTo>
                <a:cubicBezTo>
                  <a:pt x="536429" y="764960"/>
                  <a:pt x="577210" y="740022"/>
                  <a:pt x="627516" y="740022"/>
                </a:cubicBezTo>
                <a:close/>
                <a:moveTo>
                  <a:pt x="627516" y="380056"/>
                </a:moveTo>
                <a:cubicBezTo>
                  <a:pt x="713730" y="380056"/>
                  <a:pt x="786116" y="439260"/>
                  <a:pt x="805627" y="519384"/>
                </a:cubicBezTo>
                <a:lnTo>
                  <a:pt x="449405" y="519384"/>
                </a:lnTo>
                <a:cubicBezTo>
                  <a:pt x="468916" y="439260"/>
                  <a:pt x="541302" y="380056"/>
                  <a:pt x="627516" y="380056"/>
                </a:cubicBezTo>
                <a:close/>
                <a:moveTo>
                  <a:pt x="627516" y="312924"/>
                </a:moveTo>
                <a:cubicBezTo>
                  <a:pt x="504041" y="312924"/>
                  <a:pt x="401356" y="401936"/>
                  <a:pt x="380636" y="519384"/>
                </a:cubicBezTo>
                <a:lnTo>
                  <a:pt x="288875" y="519384"/>
                </a:lnTo>
                <a:lnTo>
                  <a:pt x="275250" y="575651"/>
                </a:lnTo>
                <a:lnTo>
                  <a:pt x="274327" y="575651"/>
                </a:lnTo>
                <a:lnTo>
                  <a:pt x="274788" y="577557"/>
                </a:lnTo>
                <a:lnTo>
                  <a:pt x="274327" y="579462"/>
                </a:lnTo>
                <a:lnTo>
                  <a:pt x="275250" y="579462"/>
                </a:lnTo>
                <a:lnTo>
                  <a:pt x="377507" y="1001733"/>
                </a:lnTo>
                <a:lnTo>
                  <a:pt x="877527" y="1001733"/>
                </a:lnTo>
                <a:lnTo>
                  <a:pt x="979784" y="579462"/>
                </a:lnTo>
                <a:lnTo>
                  <a:pt x="980707" y="579462"/>
                </a:lnTo>
                <a:lnTo>
                  <a:pt x="980246" y="577557"/>
                </a:lnTo>
                <a:lnTo>
                  <a:pt x="980707" y="575651"/>
                </a:lnTo>
                <a:lnTo>
                  <a:pt x="979784" y="575651"/>
                </a:lnTo>
                <a:lnTo>
                  <a:pt x="966159" y="519384"/>
                </a:lnTo>
                <a:lnTo>
                  <a:pt x="874396" y="519384"/>
                </a:lnTo>
                <a:cubicBezTo>
                  <a:pt x="853676" y="401936"/>
                  <a:pt x="750991" y="312924"/>
                  <a:pt x="627516" y="312924"/>
                </a:cubicBezTo>
                <a:close/>
                <a:moveTo>
                  <a:pt x="30986" y="122094"/>
                </a:moveTo>
                <a:lnTo>
                  <a:pt x="295452" y="1391991"/>
                </a:lnTo>
                <a:lnTo>
                  <a:pt x="310564" y="1391991"/>
                </a:lnTo>
                <a:lnTo>
                  <a:pt x="58134" y="140981"/>
                </a:lnTo>
                <a:lnTo>
                  <a:pt x="1196899" y="140981"/>
                </a:lnTo>
                <a:lnTo>
                  <a:pt x="944469" y="1391991"/>
                </a:lnTo>
                <a:lnTo>
                  <a:pt x="959582" y="1391991"/>
                </a:lnTo>
                <a:lnTo>
                  <a:pt x="1224048" y="122094"/>
                </a:lnTo>
                <a:close/>
                <a:moveTo>
                  <a:pt x="19939" y="0"/>
                </a:moveTo>
                <a:lnTo>
                  <a:pt x="1235094" y="0"/>
                </a:lnTo>
                <a:lnTo>
                  <a:pt x="1255033" y="89951"/>
                </a:lnTo>
                <a:lnTo>
                  <a:pt x="976830" y="1391992"/>
                </a:lnTo>
                <a:lnTo>
                  <a:pt x="278203" y="1391992"/>
                </a:lnTo>
                <a:lnTo>
                  <a:pt x="0" y="89951"/>
                </a:lnTo>
                <a:close/>
              </a:path>
            </a:pathLst>
          </a:custGeom>
          <a:solidFill>
            <a:srgbClr val="006600"/>
          </a:solidFill>
          <a:ln w="25400" cap="flat" cmpd="sng" algn="ctr">
            <a:noFill/>
            <a:prstDash val="solid"/>
          </a:ln>
          <a:effectLst/>
          <a:ex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kumimoji="0" lang="ja-JP" altLang="en-US" kern="0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7" name="正方形/長方形 6"/>
          <p:cNvSpPr/>
          <p:nvPr/>
        </p:nvSpPr>
        <p:spPr bwMode="auto">
          <a:xfrm>
            <a:off x="632520" y="4734145"/>
            <a:ext cx="1170130" cy="1592072"/>
          </a:xfrm>
          <a:custGeom>
            <a:avLst/>
            <a:gdLst/>
            <a:ahLst/>
            <a:cxnLst/>
            <a:rect l="l" t="t" r="r" b="b"/>
            <a:pathLst>
              <a:path w="1170130" h="1592072">
                <a:moveTo>
                  <a:pt x="547702" y="675075"/>
                </a:moveTo>
                <a:cubicBezTo>
                  <a:pt x="594849" y="717830"/>
                  <a:pt x="630950" y="771753"/>
                  <a:pt x="657267" y="829827"/>
                </a:cubicBezTo>
                <a:cubicBezTo>
                  <a:pt x="667723" y="812596"/>
                  <a:pt x="677409" y="794532"/>
                  <a:pt x="686386" y="775736"/>
                </a:cubicBezTo>
                <a:cubicBezTo>
                  <a:pt x="799248" y="926450"/>
                  <a:pt x="782241" y="1141156"/>
                  <a:pt x="754708" y="1243911"/>
                </a:cubicBezTo>
                <a:cubicBezTo>
                  <a:pt x="737238" y="1309114"/>
                  <a:pt x="693541" y="1358893"/>
                  <a:pt x="640981" y="1378547"/>
                </a:cubicBezTo>
                <a:lnTo>
                  <a:pt x="600397" y="1398480"/>
                </a:lnTo>
                <a:lnTo>
                  <a:pt x="560231" y="1404144"/>
                </a:lnTo>
                <a:cubicBezTo>
                  <a:pt x="486270" y="1403425"/>
                  <a:pt x="416885" y="1341731"/>
                  <a:pt x="390304" y="1256056"/>
                </a:cubicBezTo>
                <a:cubicBezTo>
                  <a:pt x="359306" y="1156148"/>
                  <a:pt x="426111" y="989983"/>
                  <a:pt x="411298" y="800562"/>
                </a:cubicBezTo>
                <a:cubicBezTo>
                  <a:pt x="444356" y="814712"/>
                  <a:pt x="474480" y="833252"/>
                  <a:pt x="500973" y="855724"/>
                </a:cubicBezTo>
                <a:cubicBezTo>
                  <a:pt x="520245" y="800101"/>
                  <a:pt x="537265" y="739861"/>
                  <a:pt x="547702" y="675075"/>
                </a:cubicBezTo>
                <a:close/>
                <a:moveTo>
                  <a:pt x="530589" y="270031"/>
                </a:moveTo>
                <a:cubicBezTo>
                  <a:pt x="514356" y="370786"/>
                  <a:pt x="487887" y="464472"/>
                  <a:pt x="457916" y="550977"/>
                </a:cubicBezTo>
                <a:cubicBezTo>
                  <a:pt x="416713" y="516028"/>
                  <a:pt x="369865" y="487194"/>
                  <a:pt x="318453" y="465188"/>
                </a:cubicBezTo>
                <a:cubicBezTo>
                  <a:pt x="341490" y="759777"/>
                  <a:pt x="237595" y="1018197"/>
                  <a:pt x="285802" y="1173574"/>
                </a:cubicBezTo>
                <a:cubicBezTo>
                  <a:pt x="328359" y="1310741"/>
                  <a:pt x="441464" y="1408384"/>
                  <a:pt x="560231" y="1404144"/>
                </a:cubicBezTo>
                <a:lnTo>
                  <a:pt x="597282" y="1400009"/>
                </a:lnTo>
                <a:cubicBezTo>
                  <a:pt x="598386" y="1399713"/>
                  <a:pt x="599484" y="1399405"/>
                  <a:pt x="600397" y="1398480"/>
                </a:cubicBezTo>
                <a:lnTo>
                  <a:pt x="607696" y="1397450"/>
                </a:lnTo>
                <a:cubicBezTo>
                  <a:pt x="632840" y="1390712"/>
                  <a:pt x="655892" y="1379716"/>
                  <a:pt x="675657" y="1364072"/>
                </a:cubicBezTo>
                <a:cubicBezTo>
                  <a:pt x="757397" y="1333506"/>
                  <a:pt x="825355" y="1256089"/>
                  <a:pt x="852525" y="1154686"/>
                </a:cubicBezTo>
                <a:cubicBezTo>
                  <a:pt x="895345" y="994881"/>
                  <a:pt x="921793" y="660969"/>
                  <a:pt x="746271" y="426579"/>
                </a:cubicBezTo>
                <a:cubicBezTo>
                  <a:pt x="732310" y="455811"/>
                  <a:pt x="717245" y="483904"/>
                  <a:pt x="700985" y="510701"/>
                </a:cubicBezTo>
                <a:cubicBezTo>
                  <a:pt x="660056" y="420385"/>
                  <a:pt x="603912" y="336524"/>
                  <a:pt x="530589" y="270031"/>
                </a:cubicBezTo>
                <a:close/>
                <a:moveTo>
                  <a:pt x="76926" y="90268"/>
                </a:moveTo>
                <a:lnTo>
                  <a:pt x="1096267" y="90268"/>
                </a:lnTo>
                <a:lnTo>
                  <a:pt x="1096267" y="1592071"/>
                </a:lnTo>
                <a:lnTo>
                  <a:pt x="76926" y="1592071"/>
                </a:lnTo>
                <a:close/>
                <a:moveTo>
                  <a:pt x="0" y="0"/>
                </a:moveTo>
                <a:lnTo>
                  <a:pt x="1170130" y="0"/>
                </a:lnTo>
                <a:lnTo>
                  <a:pt x="1170130" y="1592072"/>
                </a:lnTo>
                <a:lnTo>
                  <a:pt x="1121778" y="1592072"/>
                </a:lnTo>
                <a:lnTo>
                  <a:pt x="1121778" y="59614"/>
                </a:lnTo>
                <a:lnTo>
                  <a:pt x="48352" y="59614"/>
                </a:lnTo>
                <a:lnTo>
                  <a:pt x="48352" y="1592072"/>
                </a:lnTo>
                <a:lnTo>
                  <a:pt x="0" y="1592072"/>
                </a:lnTo>
                <a:close/>
              </a:path>
            </a:pathLst>
          </a:custGeom>
          <a:solidFill>
            <a:srgbClr val="006600"/>
          </a:solidFill>
          <a:ln w="25400" cap="flat" cmpd="sng" algn="ctr">
            <a:noFill/>
            <a:prstDash val="solid"/>
          </a:ln>
          <a:effectLst/>
          <a:ex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kumimoji="0" lang="ja-JP" altLang="en-US" kern="0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44" name="正方形/長方形 6"/>
          <p:cNvSpPr/>
          <p:nvPr/>
        </p:nvSpPr>
        <p:spPr bwMode="auto">
          <a:xfrm>
            <a:off x="2468940" y="4734145"/>
            <a:ext cx="1170130" cy="1592072"/>
          </a:xfrm>
          <a:custGeom>
            <a:avLst/>
            <a:gdLst/>
            <a:ahLst/>
            <a:cxnLst/>
            <a:rect l="l" t="t" r="r" b="b"/>
            <a:pathLst>
              <a:path w="1170130" h="1592072">
                <a:moveTo>
                  <a:pt x="585065" y="420826"/>
                </a:moveTo>
                <a:cubicBezTo>
                  <a:pt x="702719" y="420826"/>
                  <a:pt x="798695" y="513636"/>
                  <a:pt x="803012" y="630070"/>
                </a:cubicBezTo>
                <a:lnTo>
                  <a:pt x="367118" y="630070"/>
                </a:lnTo>
                <a:cubicBezTo>
                  <a:pt x="371435" y="513636"/>
                  <a:pt x="467412" y="420826"/>
                  <a:pt x="585065" y="420826"/>
                </a:cubicBezTo>
                <a:close/>
                <a:moveTo>
                  <a:pt x="585065" y="356896"/>
                </a:moveTo>
                <a:cubicBezTo>
                  <a:pt x="432099" y="356896"/>
                  <a:pt x="307492" y="478322"/>
                  <a:pt x="303188" y="630070"/>
                </a:cubicBezTo>
                <a:lnTo>
                  <a:pt x="261673" y="630070"/>
                </a:lnTo>
                <a:cubicBezTo>
                  <a:pt x="223600" y="630070"/>
                  <a:pt x="192735" y="660935"/>
                  <a:pt x="192735" y="699008"/>
                </a:cubicBezTo>
                <a:lnTo>
                  <a:pt x="192735" y="1146197"/>
                </a:lnTo>
                <a:cubicBezTo>
                  <a:pt x="192735" y="1184270"/>
                  <a:pt x="223600" y="1215135"/>
                  <a:pt x="261673" y="1215135"/>
                </a:cubicBezTo>
                <a:lnTo>
                  <a:pt x="908457" y="1215135"/>
                </a:lnTo>
                <a:cubicBezTo>
                  <a:pt x="946530" y="1215135"/>
                  <a:pt x="977395" y="1184270"/>
                  <a:pt x="977395" y="1146197"/>
                </a:cubicBezTo>
                <a:lnTo>
                  <a:pt x="977395" y="699008"/>
                </a:lnTo>
                <a:cubicBezTo>
                  <a:pt x="977395" y="660935"/>
                  <a:pt x="946530" y="630070"/>
                  <a:pt x="908457" y="630070"/>
                </a:cubicBezTo>
                <a:lnTo>
                  <a:pt x="866942" y="630070"/>
                </a:lnTo>
                <a:cubicBezTo>
                  <a:pt x="862638" y="478322"/>
                  <a:pt x="738032" y="356896"/>
                  <a:pt x="585065" y="356896"/>
                </a:cubicBezTo>
                <a:close/>
                <a:moveTo>
                  <a:pt x="76926" y="90268"/>
                </a:moveTo>
                <a:lnTo>
                  <a:pt x="1096267" y="90268"/>
                </a:lnTo>
                <a:lnTo>
                  <a:pt x="1096267" y="1592071"/>
                </a:lnTo>
                <a:lnTo>
                  <a:pt x="76926" y="1592071"/>
                </a:lnTo>
                <a:close/>
                <a:moveTo>
                  <a:pt x="0" y="0"/>
                </a:moveTo>
                <a:lnTo>
                  <a:pt x="1170130" y="0"/>
                </a:lnTo>
                <a:lnTo>
                  <a:pt x="1170130" y="1592072"/>
                </a:lnTo>
                <a:lnTo>
                  <a:pt x="1121778" y="1592072"/>
                </a:lnTo>
                <a:lnTo>
                  <a:pt x="1121778" y="59614"/>
                </a:lnTo>
                <a:lnTo>
                  <a:pt x="48352" y="59614"/>
                </a:lnTo>
                <a:lnTo>
                  <a:pt x="48352" y="1592072"/>
                </a:lnTo>
                <a:lnTo>
                  <a:pt x="0" y="1592072"/>
                </a:lnTo>
                <a:close/>
              </a:path>
            </a:pathLst>
          </a:custGeom>
          <a:solidFill>
            <a:srgbClr val="006600"/>
          </a:solidFill>
          <a:ln w="25400" cap="flat" cmpd="sng" algn="ctr">
            <a:noFill/>
            <a:prstDash val="solid"/>
          </a:ln>
          <a:effectLst/>
          <a:ex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kumimoji="0" lang="ja-JP" altLang="en-US" kern="0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341559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8208330" y="872256"/>
            <a:ext cx="1163512" cy="1513465"/>
            <a:chOff x="8208330" y="2864203"/>
            <a:chExt cx="1163512" cy="1513465"/>
          </a:xfrm>
        </p:grpSpPr>
        <p:sp>
          <p:nvSpPr>
            <p:cNvPr id="75" name="正方形/長方形 74"/>
            <p:cNvSpPr/>
            <p:nvPr/>
          </p:nvSpPr>
          <p:spPr bwMode="auto">
            <a:xfrm rot="18580776">
              <a:off x="8930840" y="3294338"/>
              <a:ext cx="372206" cy="132373"/>
            </a:xfrm>
            <a:prstGeom prst="rect">
              <a:avLst/>
            </a:prstGeom>
            <a:solidFill>
              <a:srgbClr val="E3DC57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正方形/長方形 75"/>
            <p:cNvSpPr/>
            <p:nvPr/>
          </p:nvSpPr>
          <p:spPr bwMode="auto">
            <a:xfrm rot="18893189">
              <a:off x="8939408" y="3308253"/>
              <a:ext cx="372206" cy="132373"/>
            </a:xfrm>
            <a:prstGeom prst="rect">
              <a:avLst/>
            </a:prstGeom>
            <a:solidFill>
              <a:srgbClr val="F0ECA6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正方形/長方形 76"/>
            <p:cNvSpPr/>
            <p:nvPr/>
          </p:nvSpPr>
          <p:spPr bwMode="auto">
            <a:xfrm rot="19348079">
              <a:off x="8947634" y="3331300"/>
              <a:ext cx="372206" cy="132373"/>
            </a:xfrm>
            <a:prstGeom prst="rect">
              <a:avLst/>
            </a:prstGeom>
            <a:solidFill>
              <a:srgbClr val="F5F3C3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角丸四角形 71"/>
            <p:cNvSpPr/>
            <p:nvPr/>
          </p:nvSpPr>
          <p:spPr bwMode="auto">
            <a:xfrm rot="3600000">
              <a:off x="9061686" y="3224981"/>
              <a:ext cx="200144" cy="420168"/>
            </a:xfrm>
            <a:prstGeom prst="roundRect">
              <a:avLst>
                <a:gd name="adj" fmla="val 8350"/>
              </a:avLst>
            </a:prstGeom>
            <a:solidFill>
              <a:srgbClr val="C000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角丸四角形 72"/>
            <p:cNvSpPr/>
            <p:nvPr/>
          </p:nvSpPr>
          <p:spPr bwMode="auto">
            <a:xfrm rot="3600000">
              <a:off x="9008898" y="3414340"/>
              <a:ext cx="135304" cy="149604"/>
            </a:xfrm>
            <a:prstGeom prst="roundRect">
              <a:avLst>
                <a:gd name="adj" fmla="val 8350"/>
              </a:avLst>
            </a:prstGeom>
            <a:solidFill>
              <a:srgbClr val="CC66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角丸四角形 73"/>
            <p:cNvSpPr/>
            <p:nvPr/>
          </p:nvSpPr>
          <p:spPr bwMode="auto">
            <a:xfrm rot="3600000">
              <a:off x="9185052" y="3311656"/>
              <a:ext cx="135304" cy="149604"/>
            </a:xfrm>
            <a:prstGeom prst="roundRect">
              <a:avLst>
                <a:gd name="adj" fmla="val 8350"/>
              </a:avLst>
            </a:prstGeom>
            <a:solidFill>
              <a:srgbClr val="CC66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角丸四角形 69"/>
            <p:cNvSpPr/>
            <p:nvPr/>
          </p:nvSpPr>
          <p:spPr>
            <a:xfrm rot="17047255" flipH="1">
              <a:off x="7888069" y="3184464"/>
              <a:ext cx="1513465" cy="872944"/>
            </a:xfrm>
            <a:custGeom>
              <a:avLst/>
              <a:gdLst/>
              <a:ahLst/>
              <a:cxnLst/>
              <a:rect l="l" t="t" r="r" b="b"/>
              <a:pathLst>
                <a:path w="1513465" h="872944">
                  <a:moveTo>
                    <a:pt x="5591" y="302103"/>
                  </a:moveTo>
                  <a:cubicBezTo>
                    <a:pt x="-19148" y="400443"/>
                    <a:pt x="40517" y="500219"/>
                    <a:pt x="138856" y="524958"/>
                  </a:cubicBezTo>
                  <a:cubicBezTo>
                    <a:pt x="231609" y="548292"/>
                    <a:pt x="325638" y="496540"/>
                    <a:pt x="355902" y="407761"/>
                  </a:cubicBezTo>
                  <a:cubicBezTo>
                    <a:pt x="380387" y="460870"/>
                    <a:pt x="432940" y="497894"/>
                    <a:pt x="494316" y="499838"/>
                  </a:cubicBezTo>
                  <a:lnTo>
                    <a:pt x="550118" y="593152"/>
                  </a:lnTo>
                  <a:lnTo>
                    <a:pt x="550118" y="809006"/>
                  </a:lnTo>
                  <a:cubicBezTo>
                    <a:pt x="550118" y="844317"/>
                    <a:pt x="578744" y="872943"/>
                    <a:pt x="614056" y="872943"/>
                  </a:cubicBezTo>
                  <a:lnTo>
                    <a:pt x="614055" y="872944"/>
                  </a:lnTo>
                  <a:cubicBezTo>
                    <a:pt x="649367" y="872944"/>
                    <a:pt x="677993" y="844318"/>
                    <a:pt x="677993" y="809006"/>
                  </a:cubicBezTo>
                  <a:cubicBezTo>
                    <a:pt x="677993" y="734517"/>
                    <a:pt x="677994" y="660028"/>
                    <a:pt x="677994" y="585539"/>
                  </a:cubicBezTo>
                  <a:lnTo>
                    <a:pt x="677540" y="583292"/>
                  </a:lnTo>
                  <a:cubicBezTo>
                    <a:pt x="679967" y="570229"/>
                    <a:pt x="677214" y="556533"/>
                    <a:pt x="669897" y="544297"/>
                  </a:cubicBezTo>
                  <a:cubicBezTo>
                    <a:pt x="660908" y="529265"/>
                    <a:pt x="651919" y="514233"/>
                    <a:pt x="642930" y="499199"/>
                  </a:cubicBezTo>
                  <a:lnTo>
                    <a:pt x="863677" y="495813"/>
                  </a:lnTo>
                  <a:cubicBezTo>
                    <a:pt x="875658" y="495629"/>
                    <a:pt x="887320" y="494164"/>
                    <a:pt x="897793" y="488378"/>
                  </a:cubicBezTo>
                  <a:cubicBezTo>
                    <a:pt x="898000" y="489002"/>
                    <a:pt x="898429" y="489246"/>
                    <a:pt x="898860" y="489487"/>
                  </a:cubicBezTo>
                  <a:lnTo>
                    <a:pt x="1110383" y="607321"/>
                  </a:lnTo>
                  <a:cubicBezTo>
                    <a:pt x="1120301" y="612845"/>
                    <a:pt x="1130884" y="616051"/>
                    <a:pt x="1141517" y="616988"/>
                  </a:cubicBezTo>
                  <a:lnTo>
                    <a:pt x="1156889" y="624331"/>
                  </a:lnTo>
                  <a:lnTo>
                    <a:pt x="1391701" y="683403"/>
                  </a:lnTo>
                  <a:cubicBezTo>
                    <a:pt x="1434826" y="694251"/>
                    <a:pt x="1478579" y="668087"/>
                    <a:pt x="1489428" y="624963"/>
                  </a:cubicBezTo>
                  <a:cubicBezTo>
                    <a:pt x="1500276" y="581839"/>
                    <a:pt x="1474112" y="538085"/>
                    <a:pt x="1430988" y="527236"/>
                  </a:cubicBezTo>
                  <a:lnTo>
                    <a:pt x="1196175" y="468164"/>
                  </a:lnTo>
                  <a:cubicBezTo>
                    <a:pt x="1194239" y="467677"/>
                    <a:pt x="1192301" y="467265"/>
                    <a:pt x="1190198" y="467881"/>
                  </a:cubicBezTo>
                  <a:cubicBezTo>
                    <a:pt x="1189840" y="467259"/>
                    <a:pt x="1189297" y="466949"/>
                    <a:pt x="1188750" y="466644"/>
                  </a:cubicBezTo>
                  <a:lnTo>
                    <a:pt x="1017280" y="371122"/>
                  </a:lnTo>
                  <a:lnTo>
                    <a:pt x="1020866" y="351837"/>
                  </a:lnTo>
                  <a:lnTo>
                    <a:pt x="1221539" y="294753"/>
                  </a:lnTo>
                  <a:cubicBezTo>
                    <a:pt x="1232459" y="291648"/>
                    <a:pt x="1242207" y="286431"/>
                    <a:pt x="1250389" y="279575"/>
                  </a:cubicBezTo>
                  <a:lnTo>
                    <a:pt x="1266452" y="273898"/>
                  </a:lnTo>
                  <a:lnTo>
                    <a:pt x="1474260" y="149631"/>
                  </a:lnTo>
                  <a:cubicBezTo>
                    <a:pt x="1512425" y="126809"/>
                    <a:pt x="1524862" y="77370"/>
                    <a:pt x="1502040" y="39205"/>
                  </a:cubicBezTo>
                  <a:cubicBezTo>
                    <a:pt x="1479218" y="1040"/>
                    <a:pt x="1429779" y="-11398"/>
                    <a:pt x="1391614" y="11425"/>
                  </a:cubicBezTo>
                  <a:lnTo>
                    <a:pt x="1183806" y="135692"/>
                  </a:lnTo>
                  <a:cubicBezTo>
                    <a:pt x="1182093" y="136717"/>
                    <a:pt x="1180432" y="137795"/>
                    <a:pt x="1179381" y="139718"/>
                  </a:cubicBezTo>
                  <a:cubicBezTo>
                    <a:pt x="1178687" y="139530"/>
                    <a:pt x="1178083" y="139695"/>
                    <a:pt x="1177480" y="139867"/>
                  </a:cubicBezTo>
                  <a:lnTo>
                    <a:pt x="957217" y="202523"/>
                  </a:lnTo>
                  <a:cubicBezTo>
                    <a:pt x="930904" y="179562"/>
                    <a:pt x="896151" y="167495"/>
                    <a:pt x="858649" y="168071"/>
                  </a:cubicBezTo>
                  <a:cubicBezTo>
                    <a:pt x="739253" y="169902"/>
                    <a:pt x="619856" y="171733"/>
                    <a:pt x="500460" y="173566"/>
                  </a:cubicBezTo>
                  <a:cubicBezTo>
                    <a:pt x="432583" y="174607"/>
                    <a:pt x="374977" y="216771"/>
                    <a:pt x="351002" y="275968"/>
                  </a:cubicBezTo>
                  <a:lnTo>
                    <a:pt x="350544" y="278430"/>
                  </a:lnTo>
                  <a:cubicBezTo>
                    <a:pt x="332136" y="225171"/>
                    <a:pt x="287192" y="183615"/>
                    <a:pt x="228446" y="168837"/>
                  </a:cubicBezTo>
                  <a:cubicBezTo>
                    <a:pt x="130106" y="144097"/>
                    <a:pt x="30331" y="203763"/>
                    <a:pt x="5591" y="302103"/>
                  </a:cubicBezTo>
                  <a:close/>
                </a:path>
              </a:pathLst>
            </a:custGeom>
            <a:solidFill>
              <a:srgbClr val="0066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</p:grpSp>
      <p:sp>
        <p:nvSpPr>
          <p:cNvPr id="150" name="フローチャート: 結合子 56"/>
          <p:cNvSpPr/>
          <p:nvPr/>
        </p:nvSpPr>
        <p:spPr>
          <a:xfrm>
            <a:off x="573779" y="4722680"/>
            <a:ext cx="1392356" cy="1546471"/>
          </a:xfrm>
          <a:custGeom>
            <a:avLst/>
            <a:gdLst/>
            <a:ahLst/>
            <a:cxnLst/>
            <a:rect l="l" t="t" r="r" b="b"/>
            <a:pathLst>
              <a:path w="1392356" h="1546471">
                <a:moveTo>
                  <a:pt x="814204" y="177257"/>
                </a:moveTo>
                <a:cubicBezTo>
                  <a:pt x="820622" y="178053"/>
                  <a:pt x="826990" y="180121"/>
                  <a:pt x="832943" y="183558"/>
                </a:cubicBezTo>
                <a:lnTo>
                  <a:pt x="1114835" y="346308"/>
                </a:lnTo>
                <a:cubicBezTo>
                  <a:pt x="1138648" y="360057"/>
                  <a:pt x="1146807" y="390507"/>
                  <a:pt x="1133058" y="414320"/>
                </a:cubicBezTo>
                <a:lnTo>
                  <a:pt x="1131426" y="417147"/>
                </a:lnTo>
                <a:cubicBezTo>
                  <a:pt x="1117678" y="440960"/>
                  <a:pt x="1087228" y="449119"/>
                  <a:pt x="1063415" y="435370"/>
                </a:cubicBezTo>
                <a:lnTo>
                  <a:pt x="824321" y="297329"/>
                </a:lnTo>
                <a:lnTo>
                  <a:pt x="733367" y="454866"/>
                </a:lnTo>
                <a:cubicBezTo>
                  <a:pt x="738709" y="462290"/>
                  <a:pt x="741882" y="470880"/>
                  <a:pt x="744293" y="479878"/>
                </a:cubicBezTo>
                <a:lnTo>
                  <a:pt x="835987" y="822085"/>
                </a:lnTo>
                <a:cubicBezTo>
                  <a:pt x="842804" y="847526"/>
                  <a:pt x="842714" y="873191"/>
                  <a:pt x="834751" y="896572"/>
                </a:cubicBezTo>
                <a:lnTo>
                  <a:pt x="1048897" y="1110717"/>
                </a:lnTo>
                <a:lnTo>
                  <a:pt x="1298827" y="860786"/>
                </a:lnTo>
                <a:cubicBezTo>
                  <a:pt x="1323835" y="835778"/>
                  <a:pt x="1364380" y="835778"/>
                  <a:pt x="1389388" y="860786"/>
                </a:cubicBezTo>
                <a:lnTo>
                  <a:pt x="1392356" y="863754"/>
                </a:lnTo>
                <a:cubicBezTo>
                  <a:pt x="1417364" y="888762"/>
                  <a:pt x="1417364" y="929308"/>
                  <a:pt x="1392356" y="954315"/>
                </a:cubicBezTo>
                <a:lnTo>
                  <a:pt x="1096329" y="1250342"/>
                </a:lnTo>
                <a:cubicBezTo>
                  <a:pt x="1077515" y="1269156"/>
                  <a:pt x="1049907" y="1273816"/>
                  <a:pt x="1026754" y="1264278"/>
                </a:cubicBezTo>
                <a:cubicBezTo>
                  <a:pt x="1016927" y="1262067"/>
                  <a:pt x="1007902" y="1256780"/>
                  <a:pt x="1000309" y="1249187"/>
                </a:cubicBezTo>
                <a:lnTo>
                  <a:pt x="748735" y="997613"/>
                </a:lnTo>
                <a:cubicBezTo>
                  <a:pt x="743169" y="1003061"/>
                  <a:pt x="736206" y="1005489"/>
                  <a:pt x="728980" y="1007425"/>
                </a:cubicBezTo>
                <a:lnTo>
                  <a:pt x="719397" y="1009993"/>
                </a:lnTo>
                <a:lnTo>
                  <a:pt x="692543" y="1011676"/>
                </a:lnTo>
                <a:lnTo>
                  <a:pt x="425080" y="1132118"/>
                </a:lnTo>
                <a:lnTo>
                  <a:pt x="570208" y="1454403"/>
                </a:lnTo>
                <a:cubicBezTo>
                  <a:pt x="584729" y="1486651"/>
                  <a:pt x="570359" y="1524564"/>
                  <a:pt x="538112" y="1539085"/>
                </a:cubicBezTo>
                <a:lnTo>
                  <a:pt x="534284" y="1540809"/>
                </a:lnTo>
                <a:cubicBezTo>
                  <a:pt x="502037" y="1555330"/>
                  <a:pt x="464123" y="1540961"/>
                  <a:pt x="449602" y="1508713"/>
                </a:cubicBezTo>
                <a:lnTo>
                  <a:pt x="277706" y="1126985"/>
                </a:lnTo>
                <a:cubicBezTo>
                  <a:pt x="266781" y="1102724"/>
                  <a:pt x="272209" y="1075256"/>
                  <a:pt x="289334" y="1056987"/>
                </a:cubicBezTo>
                <a:cubicBezTo>
                  <a:pt x="294884" y="1048582"/>
                  <a:pt x="303027" y="1042017"/>
                  <a:pt x="312817" y="1037608"/>
                </a:cubicBezTo>
                <a:lnTo>
                  <a:pt x="548262" y="931585"/>
                </a:lnTo>
                <a:cubicBezTo>
                  <a:pt x="540781" y="923587"/>
                  <a:pt x="536892" y="913569"/>
                  <a:pt x="534056" y="902987"/>
                </a:cubicBezTo>
                <a:lnTo>
                  <a:pt x="464533" y="643522"/>
                </a:lnTo>
                <a:lnTo>
                  <a:pt x="379137" y="791432"/>
                </a:lnTo>
                <a:cubicBezTo>
                  <a:pt x="368794" y="809348"/>
                  <a:pt x="348996" y="818403"/>
                  <a:pt x="329689" y="815898"/>
                </a:cubicBezTo>
                <a:cubicBezTo>
                  <a:pt x="321864" y="816215"/>
                  <a:pt x="314022" y="814060"/>
                  <a:pt x="306793" y="809886"/>
                </a:cubicBezTo>
                <a:lnTo>
                  <a:pt x="24901" y="647136"/>
                </a:lnTo>
                <a:cubicBezTo>
                  <a:pt x="1088" y="633388"/>
                  <a:pt x="-7071" y="602938"/>
                  <a:pt x="6678" y="579125"/>
                </a:cubicBezTo>
                <a:lnTo>
                  <a:pt x="8310" y="576298"/>
                </a:lnTo>
                <a:cubicBezTo>
                  <a:pt x="18621" y="558438"/>
                  <a:pt x="38327" y="549384"/>
                  <a:pt x="57582" y="551773"/>
                </a:cubicBezTo>
                <a:cubicBezTo>
                  <a:pt x="64000" y="552569"/>
                  <a:pt x="70368" y="554637"/>
                  <a:pt x="76321" y="558074"/>
                </a:cubicBezTo>
                <a:lnTo>
                  <a:pt x="315417" y="696116"/>
                </a:lnTo>
                <a:lnTo>
                  <a:pt x="452824" y="458121"/>
                </a:lnTo>
                <a:lnTo>
                  <a:pt x="453460" y="457633"/>
                </a:lnTo>
                <a:cubicBezTo>
                  <a:pt x="470132" y="418113"/>
                  <a:pt x="504734" y="387399"/>
                  <a:pt x="549369" y="375440"/>
                </a:cubicBezTo>
                <a:lnTo>
                  <a:pt x="558952" y="372872"/>
                </a:lnTo>
                <a:cubicBezTo>
                  <a:pt x="579134" y="367464"/>
                  <a:pt x="599457" y="366402"/>
                  <a:pt x="618927" y="369113"/>
                </a:cubicBezTo>
                <a:lnTo>
                  <a:pt x="657617" y="380387"/>
                </a:lnTo>
                <a:lnTo>
                  <a:pt x="760601" y="202013"/>
                </a:lnTo>
                <a:lnTo>
                  <a:pt x="783596" y="184369"/>
                </a:lnTo>
                <a:cubicBezTo>
                  <a:pt x="784345" y="182863"/>
                  <a:pt x="785586" y="182215"/>
                  <a:pt x="786936" y="181806"/>
                </a:cubicBezTo>
                <a:cubicBezTo>
                  <a:pt x="794114" y="177362"/>
                  <a:pt x="802554" y="176417"/>
                  <a:pt x="810849" y="177816"/>
                </a:cubicBezTo>
                <a:cubicBezTo>
                  <a:pt x="812000" y="177021"/>
                  <a:pt x="813102" y="177120"/>
                  <a:pt x="814204" y="177257"/>
                </a:cubicBezTo>
                <a:close/>
                <a:moveTo>
                  <a:pt x="503762" y="0"/>
                </a:moveTo>
                <a:cubicBezTo>
                  <a:pt x="604465" y="0"/>
                  <a:pt x="686101" y="81636"/>
                  <a:pt x="686101" y="182339"/>
                </a:cubicBezTo>
                <a:cubicBezTo>
                  <a:pt x="686101" y="283042"/>
                  <a:pt x="604465" y="364678"/>
                  <a:pt x="503762" y="364678"/>
                </a:cubicBezTo>
                <a:cubicBezTo>
                  <a:pt x="403059" y="364678"/>
                  <a:pt x="321423" y="283042"/>
                  <a:pt x="321423" y="182339"/>
                </a:cubicBezTo>
                <a:cubicBezTo>
                  <a:pt x="321423" y="81636"/>
                  <a:pt x="403059" y="0"/>
                  <a:pt x="503762" y="0"/>
                </a:cubicBezTo>
                <a:close/>
              </a:path>
            </a:pathLst>
          </a:custGeom>
          <a:solidFill>
            <a:srgbClr val="0066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kumimoji="0" lang="ja-JP" altLang="en-US" kern="0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grpSp>
        <p:nvGrpSpPr>
          <p:cNvPr id="7" name="グループ化 6"/>
          <p:cNvGrpSpPr/>
          <p:nvPr/>
        </p:nvGrpSpPr>
        <p:grpSpPr>
          <a:xfrm>
            <a:off x="5986530" y="2809246"/>
            <a:ext cx="1454602" cy="1523613"/>
            <a:chOff x="5986530" y="2809246"/>
            <a:chExt cx="1454602" cy="1523613"/>
          </a:xfrm>
        </p:grpSpPr>
        <p:sp>
          <p:nvSpPr>
            <p:cNvPr id="200" name="片側の 2 つの角を丸めた四角形 199"/>
            <p:cNvSpPr/>
            <p:nvPr/>
          </p:nvSpPr>
          <p:spPr bwMode="auto">
            <a:xfrm rot="20700000">
              <a:off x="7089286" y="3568987"/>
              <a:ext cx="351846" cy="331576"/>
            </a:xfrm>
            <a:custGeom>
              <a:avLst/>
              <a:gdLst/>
              <a:ahLst/>
              <a:cxnLst/>
              <a:rect l="l" t="t" r="r" b="b"/>
              <a:pathLst>
                <a:path w="351846" h="331576">
                  <a:moveTo>
                    <a:pt x="318826" y="0"/>
                  </a:moveTo>
                  <a:cubicBezTo>
                    <a:pt x="323034" y="0"/>
                    <a:pt x="326446" y="3412"/>
                    <a:pt x="326446" y="7620"/>
                  </a:cubicBezTo>
                  <a:lnTo>
                    <a:pt x="326446" y="45720"/>
                  </a:lnTo>
                  <a:lnTo>
                    <a:pt x="312080" y="45720"/>
                  </a:lnTo>
                  <a:lnTo>
                    <a:pt x="351846" y="331576"/>
                  </a:lnTo>
                  <a:lnTo>
                    <a:pt x="0" y="331576"/>
                  </a:lnTo>
                  <a:lnTo>
                    <a:pt x="39765" y="45720"/>
                  </a:lnTo>
                  <a:lnTo>
                    <a:pt x="26740" y="45720"/>
                  </a:lnTo>
                  <a:lnTo>
                    <a:pt x="26740" y="7620"/>
                  </a:lnTo>
                  <a:cubicBezTo>
                    <a:pt x="26740" y="3412"/>
                    <a:pt x="30152" y="0"/>
                    <a:pt x="34360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テキスト ボックス 197"/>
            <p:cNvSpPr txBox="1"/>
            <p:nvPr/>
          </p:nvSpPr>
          <p:spPr>
            <a:xfrm rot="20700000">
              <a:off x="7145723" y="3681919"/>
              <a:ext cx="247328" cy="13053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ea"/>
                  <a:ea typeface="+mj-ea"/>
                </a:rPr>
                <a:t>ＦＯＯＤ</a:t>
              </a:r>
            </a:p>
          </p:txBody>
        </p:sp>
        <p:sp>
          <p:nvSpPr>
            <p:cNvPr id="186" name="正方形/長方形 185"/>
            <p:cNvSpPr/>
            <p:nvPr/>
          </p:nvSpPr>
          <p:spPr bwMode="auto">
            <a:xfrm rot="900000">
              <a:off x="5986530" y="3088672"/>
              <a:ext cx="248967" cy="408958"/>
            </a:xfrm>
            <a:custGeom>
              <a:avLst/>
              <a:gdLst/>
              <a:ahLst/>
              <a:cxnLst/>
              <a:rect l="l" t="t" r="r" b="b"/>
              <a:pathLst>
                <a:path w="248967" h="408958">
                  <a:moveTo>
                    <a:pt x="192018" y="0"/>
                  </a:moveTo>
                  <a:lnTo>
                    <a:pt x="217403" y="0"/>
                  </a:lnTo>
                  <a:lnTo>
                    <a:pt x="217403" y="115526"/>
                  </a:lnTo>
                  <a:lnTo>
                    <a:pt x="221866" y="114330"/>
                  </a:lnTo>
                  <a:cubicBezTo>
                    <a:pt x="224793" y="113546"/>
                    <a:pt x="227802" y="115284"/>
                    <a:pt x="228586" y="118210"/>
                  </a:cubicBezTo>
                  <a:lnTo>
                    <a:pt x="235687" y="144712"/>
                  </a:lnTo>
                  <a:lnTo>
                    <a:pt x="229256" y="146436"/>
                  </a:lnTo>
                  <a:lnTo>
                    <a:pt x="248967" y="371223"/>
                  </a:lnTo>
                  <a:lnTo>
                    <a:pt x="108135" y="408958"/>
                  </a:lnTo>
                  <a:lnTo>
                    <a:pt x="12812" y="204432"/>
                  </a:lnTo>
                  <a:lnTo>
                    <a:pt x="7289" y="205911"/>
                  </a:lnTo>
                  <a:lnTo>
                    <a:pt x="188" y="179409"/>
                  </a:lnTo>
                  <a:cubicBezTo>
                    <a:pt x="-596" y="176483"/>
                    <a:pt x="1141" y="173473"/>
                    <a:pt x="4068" y="172689"/>
                  </a:cubicBezTo>
                  <a:lnTo>
                    <a:pt x="192018" y="122328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フローチャート: 結合子 56"/>
            <p:cNvSpPr/>
            <p:nvPr/>
          </p:nvSpPr>
          <p:spPr>
            <a:xfrm>
              <a:off x="6133886" y="2809246"/>
              <a:ext cx="1135741" cy="1523613"/>
            </a:xfrm>
            <a:custGeom>
              <a:avLst/>
              <a:gdLst/>
              <a:ahLst/>
              <a:cxnLst/>
              <a:rect l="l" t="t" r="r" b="b"/>
              <a:pathLst>
                <a:path w="1135741" h="1523613">
                  <a:moveTo>
                    <a:pt x="451070" y="230892"/>
                  </a:moveTo>
                  <a:cubicBezTo>
                    <a:pt x="446420" y="258948"/>
                    <a:pt x="472422" y="286627"/>
                    <a:pt x="509147" y="292714"/>
                  </a:cubicBezTo>
                  <a:cubicBezTo>
                    <a:pt x="545872" y="298801"/>
                    <a:pt x="579414" y="280992"/>
                    <a:pt x="584064" y="252935"/>
                  </a:cubicBezTo>
                  <a:cubicBezTo>
                    <a:pt x="565048" y="265158"/>
                    <a:pt x="539288" y="269758"/>
                    <a:pt x="513656" y="265510"/>
                  </a:cubicBezTo>
                  <a:cubicBezTo>
                    <a:pt x="488024" y="261261"/>
                    <a:pt x="465126" y="248595"/>
                    <a:pt x="451070" y="230892"/>
                  </a:cubicBezTo>
                  <a:close/>
                  <a:moveTo>
                    <a:pt x="666229" y="129540"/>
                  </a:moveTo>
                  <a:cubicBezTo>
                    <a:pt x="678854" y="129540"/>
                    <a:pt x="689089" y="139775"/>
                    <a:pt x="689089" y="152400"/>
                  </a:cubicBezTo>
                  <a:cubicBezTo>
                    <a:pt x="689089" y="165025"/>
                    <a:pt x="678854" y="175260"/>
                    <a:pt x="666229" y="175260"/>
                  </a:cubicBezTo>
                  <a:cubicBezTo>
                    <a:pt x="653604" y="175260"/>
                    <a:pt x="643369" y="165025"/>
                    <a:pt x="643369" y="152400"/>
                  </a:cubicBezTo>
                  <a:cubicBezTo>
                    <a:pt x="643369" y="139775"/>
                    <a:pt x="653604" y="129540"/>
                    <a:pt x="666229" y="129540"/>
                  </a:cubicBezTo>
                  <a:close/>
                  <a:moveTo>
                    <a:pt x="504304" y="129540"/>
                  </a:moveTo>
                  <a:cubicBezTo>
                    <a:pt x="516929" y="129540"/>
                    <a:pt x="527164" y="139775"/>
                    <a:pt x="527164" y="152400"/>
                  </a:cubicBezTo>
                  <a:cubicBezTo>
                    <a:pt x="527164" y="165025"/>
                    <a:pt x="516929" y="175260"/>
                    <a:pt x="504304" y="175260"/>
                  </a:cubicBezTo>
                  <a:cubicBezTo>
                    <a:pt x="491679" y="175260"/>
                    <a:pt x="481444" y="165025"/>
                    <a:pt x="481444" y="152400"/>
                  </a:cubicBezTo>
                  <a:cubicBezTo>
                    <a:pt x="481444" y="139775"/>
                    <a:pt x="491679" y="129540"/>
                    <a:pt x="504304" y="129540"/>
                  </a:cubicBezTo>
                  <a:close/>
                  <a:moveTo>
                    <a:pt x="638388" y="119398"/>
                  </a:moveTo>
                  <a:cubicBezTo>
                    <a:pt x="601216" y="119398"/>
                    <a:pt x="571082" y="133929"/>
                    <a:pt x="571082" y="151853"/>
                  </a:cubicBezTo>
                  <a:cubicBezTo>
                    <a:pt x="571082" y="169777"/>
                    <a:pt x="601216" y="184309"/>
                    <a:pt x="638388" y="184308"/>
                  </a:cubicBezTo>
                  <a:cubicBezTo>
                    <a:pt x="675561" y="184308"/>
                    <a:pt x="705695" y="169778"/>
                    <a:pt x="705694" y="151853"/>
                  </a:cubicBezTo>
                  <a:cubicBezTo>
                    <a:pt x="705694" y="133929"/>
                    <a:pt x="675561" y="119398"/>
                    <a:pt x="638388" y="119398"/>
                  </a:cubicBezTo>
                  <a:close/>
                  <a:moveTo>
                    <a:pt x="478747" y="119398"/>
                  </a:moveTo>
                  <a:cubicBezTo>
                    <a:pt x="441575" y="119398"/>
                    <a:pt x="411441" y="133930"/>
                    <a:pt x="411441" y="151853"/>
                  </a:cubicBezTo>
                  <a:cubicBezTo>
                    <a:pt x="411441" y="169777"/>
                    <a:pt x="441574" y="184308"/>
                    <a:pt x="478747" y="184308"/>
                  </a:cubicBezTo>
                  <a:cubicBezTo>
                    <a:pt x="515919" y="184308"/>
                    <a:pt x="546053" y="169777"/>
                    <a:pt x="546053" y="151853"/>
                  </a:cubicBezTo>
                  <a:cubicBezTo>
                    <a:pt x="546053" y="133929"/>
                    <a:pt x="515919" y="119398"/>
                    <a:pt x="478747" y="119398"/>
                  </a:cubicBezTo>
                  <a:close/>
                  <a:moveTo>
                    <a:pt x="530433" y="0"/>
                  </a:moveTo>
                  <a:cubicBezTo>
                    <a:pt x="631135" y="1"/>
                    <a:pt x="712772" y="81636"/>
                    <a:pt x="712772" y="182340"/>
                  </a:cubicBezTo>
                  <a:cubicBezTo>
                    <a:pt x="712772" y="255322"/>
                    <a:pt x="669894" y="318289"/>
                    <a:pt x="607424" y="346294"/>
                  </a:cubicBezTo>
                  <a:lnTo>
                    <a:pt x="610698" y="346770"/>
                  </a:lnTo>
                  <a:cubicBezTo>
                    <a:pt x="613535" y="345577"/>
                    <a:pt x="616240" y="345880"/>
                    <a:pt x="618927" y="346254"/>
                  </a:cubicBezTo>
                  <a:lnTo>
                    <a:pt x="630679" y="349678"/>
                  </a:lnTo>
                  <a:lnTo>
                    <a:pt x="924558" y="392458"/>
                  </a:lnTo>
                  <a:cubicBezTo>
                    <a:pt x="941684" y="394952"/>
                    <a:pt x="955498" y="405886"/>
                    <a:pt x="961564" y="420827"/>
                  </a:cubicBezTo>
                  <a:cubicBezTo>
                    <a:pt x="965216" y="421421"/>
                    <a:pt x="966670" y="423712"/>
                    <a:pt x="967951" y="426153"/>
                  </a:cubicBezTo>
                  <a:lnTo>
                    <a:pt x="1119099" y="714432"/>
                  </a:lnTo>
                  <a:cubicBezTo>
                    <a:pt x="1131867" y="738785"/>
                    <a:pt x="1122477" y="768877"/>
                    <a:pt x="1098124" y="781646"/>
                  </a:cubicBezTo>
                  <a:lnTo>
                    <a:pt x="1095232" y="783162"/>
                  </a:lnTo>
                  <a:cubicBezTo>
                    <a:pt x="1070880" y="795930"/>
                    <a:pt x="1040787" y="786540"/>
                    <a:pt x="1028018" y="762187"/>
                  </a:cubicBezTo>
                  <a:lnTo>
                    <a:pt x="885687" y="490723"/>
                  </a:lnTo>
                  <a:lnTo>
                    <a:pt x="747952" y="470673"/>
                  </a:lnTo>
                  <a:lnTo>
                    <a:pt x="835987" y="799225"/>
                  </a:lnTo>
                  <a:lnTo>
                    <a:pt x="838012" y="831545"/>
                  </a:lnTo>
                  <a:cubicBezTo>
                    <a:pt x="840797" y="838474"/>
                    <a:pt x="841405" y="846032"/>
                    <a:pt x="839392" y="853547"/>
                  </a:cubicBezTo>
                  <a:cubicBezTo>
                    <a:pt x="840137" y="856381"/>
                    <a:pt x="839785" y="859096"/>
                    <a:pt x="838879" y="861718"/>
                  </a:cubicBezTo>
                  <a:cubicBezTo>
                    <a:pt x="839085" y="862435"/>
                    <a:pt x="838924" y="863070"/>
                    <a:pt x="838755" y="863704"/>
                  </a:cubicBezTo>
                  <a:lnTo>
                    <a:pt x="746852" y="1206693"/>
                  </a:lnTo>
                  <a:lnTo>
                    <a:pt x="1088263" y="1298175"/>
                  </a:lnTo>
                  <a:cubicBezTo>
                    <a:pt x="1122424" y="1307328"/>
                    <a:pt x="1142697" y="1342442"/>
                    <a:pt x="1133543" y="1376602"/>
                  </a:cubicBezTo>
                  <a:lnTo>
                    <a:pt x="1132457" y="1380657"/>
                  </a:lnTo>
                  <a:cubicBezTo>
                    <a:pt x="1123303" y="1414818"/>
                    <a:pt x="1088190" y="1435091"/>
                    <a:pt x="1054029" y="1425938"/>
                  </a:cubicBezTo>
                  <a:lnTo>
                    <a:pt x="649648" y="1317584"/>
                  </a:lnTo>
                  <a:cubicBezTo>
                    <a:pt x="623948" y="1310697"/>
                    <a:pt x="606109" y="1289118"/>
                    <a:pt x="602792" y="1264299"/>
                  </a:cubicBezTo>
                  <a:cubicBezTo>
                    <a:pt x="599793" y="1254682"/>
                    <a:pt x="599859" y="1244223"/>
                    <a:pt x="602638" y="1233851"/>
                  </a:cubicBezTo>
                  <a:lnTo>
                    <a:pt x="664968" y="1001235"/>
                  </a:lnTo>
                  <a:lnTo>
                    <a:pt x="425080" y="1109259"/>
                  </a:lnTo>
                  <a:lnTo>
                    <a:pt x="570208" y="1431545"/>
                  </a:lnTo>
                  <a:cubicBezTo>
                    <a:pt x="584730" y="1463792"/>
                    <a:pt x="570360" y="1501705"/>
                    <a:pt x="538113" y="1516226"/>
                  </a:cubicBezTo>
                  <a:lnTo>
                    <a:pt x="534285" y="1517951"/>
                  </a:lnTo>
                  <a:cubicBezTo>
                    <a:pt x="502037" y="1532472"/>
                    <a:pt x="464124" y="1518102"/>
                    <a:pt x="449603" y="1485854"/>
                  </a:cubicBezTo>
                  <a:lnTo>
                    <a:pt x="277706" y="1104126"/>
                  </a:lnTo>
                  <a:cubicBezTo>
                    <a:pt x="266782" y="1079865"/>
                    <a:pt x="272209" y="1052397"/>
                    <a:pt x="289335" y="1034128"/>
                  </a:cubicBezTo>
                  <a:cubicBezTo>
                    <a:pt x="294885" y="1025722"/>
                    <a:pt x="303028" y="1019158"/>
                    <a:pt x="312817" y="1014749"/>
                  </a:cubicBezTo>
                  <a:lnTo>
                    <a:pt x="547042" y="909276"/>
                  </a:lnTo>
                  <a:cubicBezTo>
                    <a:pt x="540767" y="900688"/>
                    <a:pt x="536887" y="890689"/>
                    <a:pt x="534057" y="880127"/>
                  </a:cubicBezTo>
                  <a:lnTo>
                    <a:pt x="464534" y="620663"/>
                  </a:lnTo>
                  <a:lnTo>
                    <a:pt x="379138" y="768573"/>
                  </a:lnTo>
                  <a:cubicBezTo>
                    <a:pt x="368794" y="786489"/>
                    <a:pt x="348996" y="795544"/>
                    <a:pt x="329689" y="793039"/>
                  </a:cubicBezTo>
                  <a:cubicBezTo>
                    <a:pt x="321865" y="793356"/>
                    <a:pt x="314023" y="791201"/>
                    <a:pt x="306793" y="787027"/>
                  </a:cubicBezTo>
                  <a:lnTo>
                    <a:pt x="24902" y="624277"/>
                  </a:lnTo>
                  <a:cubicBezTo>
                    <a:pt x="1088" y="610528"/>
                    <a:pt x="-7071" y="580078"/>
                    <a:pt x="6678" y="556265"/>
                  </a:cubicBezTo>
                  <a:lnTo>
                    <a:pt x="8310" y="553439"/>
                  </a:lnTo>
                  <a:cubicBezTo>
                    <a:pt x="18621" y="535579"/>
                    <a:pt x="38327" y="526525"/>
                    <a:pt x="57582" y="528914"/>
                  </a:cubicBezTo>
                  <a:cubicBezTo>
                    <a:pt x="64001" y="529711"/>
                    <a:pt x="70369" y="531778"/>
                    <a:pt x="76322" y="535215"/>
                  </a:cubicBezTo>
                  <a:lnTo>
                    <a:pt x="315418" y="673257"/>
                  </a:lnTo>
                  <a:lnTo>
                    <a:pt x="452825" y="435262"/>
                  </a:lnTo>
                  <a:lnTo>
                    <a:pt x="453460" y="434774"/>
                  </a:lnTo>
                  <a:cubicBezTo>
                    <a:pt x="467033" y="402601"/>
                    <a:pt x="492489" y="376263"/>
                    <a:pt x="527035" y="364336"/>
                  </a:cubicBezTo>
                  <a:cubicBezTo>
                    <a:pt x="427897" y="362834"/>
                    <a:pt x="348093" y="281906"/>
                    <a:pt x="348094" y="182339"/>
                  </a:cubicBezTo>
                  <a:cubicBezTo>
                    <a:pt x="348094" y="81637"/>
                    <a:pt x="429730" y="0"/>
                    <a:pt x="530433" y="0"/>
                  </a:cubicBezTo>
                  <a:close/>
                </a:path>
              </a:pathLst>
            </a:custGeom>
            <a:solidFill>
              <a:srgbClr val="0066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</p:grpSp>
      <p:grpSp>
        <p:nvGrpSpPr>
          <p:cNvPr id="8" name="グループ化 7"/>
          <p:cNvGrpSpPr/>
          <p:nvPr/>
        </p:nvGrpSpPr>
        <p:grpSpPr>
          <a:xfrm>
            <a:off x="4133432" y="2809245"/>
            <a:ext cx="1562773" cy="1523612"/>
            <a:chOff x="4133432" y="2809245"/>
            <a:chExt cx="1562773" cy="1523612"/>
          </a:xfrm>
        </p:grpSpPr>
        <p:sp>
          <p:nvSpPr>
            <p:cNvPr id="214" name="フローチャート: 結合子 56"/>
            <p:cNvSpPr/>
            <p:nvPr/>
          </p:nvSpPr>
          <p:spPr>
            <a:xfrm>
              <a:off x="4277925" y="2809245"/>
              <a:ext cx="1135740" cy="1523612"/>
            </a:xfrm>
            <a:custGeom>
              <a:avLst/>
              <a:gdLst/>
              <a:ahLst/>
              <a:cxnLst/>
              <a:rect l="l" t="t" r="r" b="b"/>
              <a:pathLst>
                <a:path w="1135740" h="1523612">
                  <a:moveTo>
                    <a:pt x="451069" y="230892"/>
                  </a:moveTo>
                  <a:cubicBezTo>
                    <a:pt x="446419" y="258948"/>
                    <a:pt x="472421" y="286626"/>
                    <a:pt x="509146" y="292714"/>
                  </a:cubicBezTo>
                  <a:cubicBezTo>
                    <a:pt x="545871" y="298801"/>
                    <a:pt x="579413" y="280992"/>
                    <a:pt x="584063" y="252935"/>
                  </a:cubicBezTo>
                  <a:cubicBezTo>
                    <a:pt x="565047" y="265158"/>
                    <a:pt x="539287" y="269758"/>
                    <a:pt x="513655" y="265510"/>
                  </a:cubicBezTo>
                  <a:cubicBezTo>
                    <a:pt x="488023" y="261261"/>
                    <a:pt x="465125" y="248595"/>
                    <a:pt x="451069" y="230892"/>
                  </a:cubicBezTo>
                  <a:close/>
                  <a:moveTo>
                    <a:pt x="666228" y="129540"/>
                  </a:moveTo>
                  <a:cubicBezTo>
                    <a:pt x="678853" y="129540"/>
                    <a:pt x="689088" y="139775"/>
                    <a:pt x="689088" y="152400"/>
                  </a:cubicBezTo>
                  <a:cubicBezTo>
                    <a:pt x="689088" y="165025"/>
                    <a:pt x="678853" y="175260"/>
                    <a:pt x="666228" y="175260"/>
                  </a:cubicBezTo>
                  <a:cubicBezTo>
                    <a:pt x="653603" y="175260"/>
                    <a:pt x="643368" y="165025"/>
                    <a:pt x="643368" y="152400"/>
                  </a:cubicBezTo>
                  <a:cubicBezTo>
                    <a:pt x="643368" y="139775"/>
                    <a:pt x="653603" y="129540"/>
                    <a:pt x="666228" y="129540"/>
                  </a:cubicBezTo>
                  <a:close/>
                  <a:moveTo>
                    <a:pt x="504303" y="129540"/>
                  </a:moveTo>
                  <a:cubicBezTo>
                    <a:pt x="516928" y="129540"/>
                    <a:pt x="527163" y="139775"/>
                    <a:pt x="527163" y="152400"/>
                  </a:cubicBezTo>
                  <a:cubicBezTo>
                    <a:pt x="527163" y="165025"/>
                    <a:pt x="516928" y="175260"/>
                    <a:pt x="504303" y="175260"/>
                  </a:cubicBezTo>
                  <a:cubicBezTo>
                    <a:pt x="491678" y="175260"/>
                    <a:pt x="481443" y="165025"/>
                    <a:pt x="481443" y="152400"/>
                  </a:cubicBezTo>
                  <a:cubicBezTo>
                    <a:pt x="481443" y="139775"/>
                    <a:pt x="491678" y="129540"/>
                    <a:pt x="504303" y="129540"/>
                  </a:cubicBezTo>
                  <a:close/>
                  <a:moveTo>
                    <a:pt x="638387" y="119398"/>
                  </a:moveTo>
                  <a:cubicBezTo>
                    <a:pt x="601215" y="119398"/>
                    <a:pt x="571081" y="133929"/>
                    <a:pt x="571081" y="151853"/>
                  </a:cubicBezTo>
                  <a:cubicBezTo>
                    <a:pt x="571081" y="169777"/>
                    <a:pt x="601215" y="184308"/>
                    <a:pt x="638387" y="184308"/>
                  </a:cubicBezTo>
                  <a:cubicBezTo>
                    <a:pt x="675559" y="184308"/>
                    <a:pt x="705693" y="169777"/>
                    <a:pt x="705693" y="151853"/>
                  </a:cubicBezTo>
                  <a:cubicBezTo>
                    <a:pt x="705693" y="133929"/>
                    <a:pt x="675559" y="119398"/>
                    <a:pt x="638387" y="119398"/>
                  </a:cubicBezTo>
                  <a:close/>
                  <a:moveTo>
                    <a:pt x="478746" y="119398"/>
                  </a:moveTo>
                  <a:cubicBezTo>
                    <a:pt x="441574" y="119398"/>
                    <a:pt x="411440" y="133929"/>
                    <a:pt x="411440" y="151853"/>
                  </a:cubicBezTo>
                  <a:cubicBezTo>
                    <a:pt x="411440" y="169777"/>
                    <a:pt x="441574" y="184308"/>
                    <a:pt x="478746" y="184308"/>
                  </a:cubicBezTo>
                  <a:cubicBezTo>
                    <a:pt x="515918" y="184308"/>
                    <a:pt x="546052" y="169777"/>
                    <a:pt x="546052" y="151853"/>
                  </a:cubicBezTo>
                  <a:cubicBezTo>
                    <a:pt x="546052" y="133929"/>
                    <a:pt x="515918" y="119398"/>
                    <a:pt x="478746" y="119398"/>
                  </a:cubicBezTo>
                  <a:close/>
                  <a:moveTo>
                    <a:pt x="530432" y="0"/>
                  </a:moveTo>
                  <a:cubicBezTo>
                    <a:pt x="631135" y="0"/>
                    <a:pt x="712771" y="81636"/>
                    <a:pt x="712771" y="182339"/>
                  </a:cubicBezTo>
                  <a:cubicBezTo>
                    <a:pt x="712771" y="255321"/>
                    <a:pt x="669894" y="318288"/>
                    <a:pt x="607423" y="346293"/>
                  </a:cubicBezTo>
                  <a:lnTo>
                    <a:pt x="610698" y="346769"/>
                  </a:lnTo>
                  <a:cubicBezTo>
                    <a:pt x="613535" y="345577"/>
                    <a:pt x="616239" y="345880"/>
                    <a:pt x="618927" y="346254"/>
                  </a:cubicBezTo>
                  <a:lnTo>
                    <a:pt x="630678" y="349678"/>
                  </a:lnTo>
                  <a:lnTo>
                    <a:pt x="924557" y="392458"/>
                  </a:lnTo>
                  <a:cubicBezTo>
                    <a:pt x="941683" y="394951"/>
                    <a:pt x="955496" y="405886"/>
                    <a:pt x="961563" y="420827"/>
                  </a:cubicBezTo>
                  <a:cubicBezTo>
                    <a:pt x="965215" y="421420"/>
                    <a:pt x="966670" y="423712"/>
                    <a:pt x="967950" y="426154"/>
                  </a:cubicBezTo>
                  <a:lnTo>
                    <a:pt x="1119098" y="714432"/>
                  </a:lnTo>
                  <a:cubicBezTo>
                    <a:pt x="1131867" y="738785"/>
                    <a:pt x="1122475" y="768878"/>
                    <a:pt x="1098123" y="781647"/>
                  </a:cubicBezTo>
                  <a:lnTo>
                    <a:pt x="1095232" y="783162"/>
                  </a:lnTo>
                  <a:cubicBezTo>
                    <a:pt x="1070879" y="795930"/>
                    <a:pt x="1040786" y="786539"/>
                    <a:pt x="1028018" y="762187"/>
                  </a:cubicBezTo>
                  <a:lnTo>
                    <a:pt x="885687" y="490723"/>
                  </a:lnTo>
                  <a:lnTo>
                    <a:pt x="747951" y="470673"/>
                  </a:lnTo>
                  <a:lnTo>
                    <a:pt x="835986" y="799225"/>
                  </a:lnTo>
                  <a:lnTo>
                    <a:pt x="838012" y="831545"/>
                  </a:lnTo>
                  <a:cubicBezTo>
                    <a:pt x="840797" y="838473"/>
                    <a:pt x="841405" y="846031"/>
                    <a:pt x="839391" y="853548"/>
                  </a:cubicBezTo>
                  <a:cubicBezTo>
                    <a:pt x="840135" y="856381"/>
                    <a:pt x="839785" y="859096"/>
                    <a:pt x="838878" y="861718"/>
                  </a:cubicBezTo>
                  <a:cubicBezTo>
                    <a:pt x="839084" y="862436"/>
                    <a:pt x="838924" y="863070"/>
                    <a:pt x="838754" y="863703"/>
                  </a:cubicBezTo>
                  <a:lnTo>
                    <a:pt x="746850" y="1206693"/>
                  </a:lnTo>
                  <a:lnTo>
                    <a:pt x="1088262" y="1298174"/>
                  </a:lnTo>
                  <a:cubicBezTo>
                    <a:pt x="1122423" y="1307327"/>
                    <a:pt x="1142695" y="1342441"/>
                    <a:pt x="1133543" y="1376602"/>
                  </a:cubicBezTo>
                  <a:lnTo>
                    <a:pt x="1132456" y="1380657"/>
                  </a:lnTo>
                  <a:cubicBezTo>
                    <a:pt x="1123303" y="1414818"/>
                    <a:pt x="1088189" y="1435091"/>
                    <a:pt x="1054028" y="1425938"/>
                  </a:cubicBezTo>
                  <a:lnTo>
                    <a:pt x="649647" y="1317583"/>
                  </a:lnTo>
                  <a:cubicBezTo>
                    <a:pt x="623947" y="1310697"/>
                    <a:pt x="606108" y="1289118"/>
                    <a:pt x="602791" y="1264299"/>
                  </a:cubicBezTo>
                  <a:cubicBezTo>
                    <a:pt x="599792" y="1254682"/>
                    <a:pt x="599858" y="1244223"/>
                    <a:pt x="602638" y="1233851"/>
                  </a:cubicBezTo>
                  <a:lnTo>
                    <a:pt x="664967" y="1001235"/>
                  </a:lnTo>
                  <a:lnTo>
                    <a:pt x="425079" y="1109258"/>
                  </a:lnTo>
                  <a:lnTo>
                    <a:pt x="570208" y="1431544"/>
                  </a:lnTo>
                  <a:cubicBezTo>
                    <a:pt x="584729" y="1463792"/>
                    <a:pt x="570359" y="1501705"/>
                    <a:pt x="538112" y="1516226"/>
                  </a:cubicBezTo>
                  <a:lnTo>
                    <a:pt x="534284" y="1517950"/>
                  </a:lnTo>
                  <a:cubicBezTo>
                    <a:pt x="502037" y="1532471"/>
                    <a:pt x="464123" y="1518102"/>
                    <a:pt x="449602" y="1485854"/>
                  </a:cubicBezTo>
                  <a:lnTo>
                    <a:pt x="277706" y="1104126"/>
                  </a:lnTo>
                  <a:cubicBezTo>
                    <a:pt x="266781" y="1079865"/>
                    <a:pt x="272209" y="1052396"/>
                    <a:pt x="289334" y="1034127"/>
                  </a:cubicBezTo>
                  <a:cubicBezTo>
                    <a:pt x="294885" y="1025722"/>
                    <a:pt x="303027" y="1019158"/>
                    <a:pt x="312817" y="1014749"/>
                  </a:cubicBezTo>
                  <a:lnTo>
                    <a:pt x="547041" y="909275"/>
                  </a:lnTo>
                  <a:cubicBezTo>
                    <a:pt x="540766" y="900689"/>
                    <a:pt x="536886" y="890688"/>
                    <a:pt x="534056" y="880127"/>
                  </a:cubicBezTo>
                  <a:lnTo>
                    <a:pt x="464533" y="620663"/>
                  </a:lnTo>
                  <a:lnTo>
                    <a:pt x="379137" y="768573"/>
                  </a:lnTo>
                  <a:cubicBezTo>
                    <a:pt x="368793" y="786488"/>
                    <a:pt x="348996" y="795544"/>
                    <a:pt x="329688" y="793038"/>
                  </a:cubicBezTo>
                  <a:cubicBezTo>
                    <a:pt x="321863" y="793355"/>
                    <a:pt x="314022" y="791201"/>
                    <a:pt x="306792" y="787027"/>
                  </a:cubicBezTo>
                  <a:lnTo>
                    <a:pt x="24901" y="624277"/>
                  </a:lnTo>
                  <a:cubicBezTo>
                    <a:pt x="1088" y="610529"/>
                    <a:pt x="-7071" y="580079"/>
                    <a:pt x="6678" y="556265"/>
                  </a:cubicBezTo>
                  <a:lnTo>
                    <a:pt x="8310" y="553439"/>
                  </a:lnTo>
                  <a:cubicBezTo>
                    <a:pt x="22058" y="529626"/>
                    <a:pt x="52508" y="521467"/>
                    <a:pt x="76321" y="535215"/>
                  </a:cubicBezTo>
                  <a:lnTo>
                    <a:pt x="315417" y="673257"/>
                  </a:lnTo>
                  <a:lnTo>
                    <a:pt x="452824" y="435262"/>
                  </a:lnTo>
                  <a:lnTo>
                    <a:pt x="453513" y="434618"/>
                  </a:lnTo>
                  <a:cubicBezTo>
                    <a:pt x="467110" y="402520"/>
                    <a:pt x="492536" y="376244"/>
                    <a:pt x="527023" y="364334"/>
                  </a:cubicBezTo>
                  <a:cubicBezTo>
                    <a:pt x="427890" y="362826"/>
                    <a:pt x="348093" y="281901"/>
                    <a:pt x="348093" y="182339"/>
                  </a:cubicBezTo>
                  <a:cubicBezTo>
                    <a:pt x="348093" y="81636"/>
                    <a:pt x="429729" y="0"/>
                    <a:pt x="530432" y="0"/>
                  </a:cubicBezTo>
                  <a:close/>
                </a:path>
              </a:pathLst>
            </a:custGeom>
            <a:solidFill>
              <a:srgbClr val="0066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209" name="アーチ 208"/>
            <p:cNvSpPr/>
            <p:nvPr/>
          </p:nvSpPr>
          <p:spPr bwMode="auto">
            <a:xfrm rot="1459347">
              <a:off x="4133432" y="3354315"/>
              <a:ext cx="258170" cy="340357"/>
            </a:xfrm>
            <a:custGeom>
              <a:avLst/>
              <a:gdLst/>
              <a:ahLst/>
              <a:cxnLst/>
              <a:rect l="l" t="t" r="r" b="b"/>
              <a:pathLst>
                <a:path w="258170" h="340357">
                  <a:moveTo>
                    <a:pt x="100209" y="38639"/>
                  </a:moveTo>
                  <a:cubicBezTo>
                    <a:pt x="82345" y="48304"/>
                    <a:pt x="70419" y="65919"/>
                    <a:pt x="69497" y="85955"/>
                  </a:cubicBezTo>
                  <a:lnTo>
                    <a:pt x="190093" y="85955"/>
                  </a:lnTo>
                  <a:cubicBezTo>
                    <a:pt x="189892" y="67743"/>
                    <a:pt x="179859" y="51435"/>
                    <a:pt x="164359" y="41303"/>
                  </a:cubicBezTo>
                  <a:cubicBezTo>
                    <a:pt x="145086" y="28706"/>
                    <a:pt x="120460" y="27683"/>
                    <a:pt x="100209" y="38639"/>
                  </a:cubicBezTo>
                  <a:close/>
                  <a:moveTo>
                    <a:pt x="85417" y="11300"/>
                  </a:moveTo>
                  <a:cubicBezTo>
                    <a:pt x="115706" y="-5087"/>
                    <a:pt x="152540" y="-3558"/>
                    <a:pt x="181367" y="15284"/>
                  </a:cubicBezTo>
                  <a:cubicBezTo>
                    <a:pt x="205714" y="31198"/>
                    <a:pt x="221041" y="57299"/>
                    <a:pt x="220587" y="85955"/>
                  </a:cubicBezTo>
                  <a:lnTo>
                    <a:pt x="258170" y="85955"/>
                  </a:lnTo>
                  <a:lnTo>
                    <a:pt x="258170" y="280728"/>
                  </a:lnTo>
                  <a:lnTo>
                    <a:pt x="198541" y="340357"/>
                  </a:lnTo>
                  <a:lnTo>
                    <a:pt x="59629" y="340357"/>
                  </a:lnTo>
                  <a:lnTo>
                    <a:pt x="0" y="280728"/>
                  </a:lnTo>
                  <a:lnTo>
                    <a:pt x="0" y="85955"/>
                  </a:lnTo>
                  <a:lnTo>
                    <a:pt x="38413" y="85955"/>
                  </a:lnTo>
                  <a:cubicBezTo>
                    <a:pt x="39264" y="54514"/>
                    <a:pt x="57487" y="26410"/>
                    <a:pt x="85417" y="1130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7" name="ドーナツ 206"/>
            <p:cNvSpPr/>
            <p:nvPr/>
          </p:nvSpPr>
          <p:spPr bwMode="auto">
            <a:xfrm rot="20700000">
              <a:off x="5084595" y="3517191"/>
              <a:ext cx="611610" cy="471305"/>
            </a:xfrm>
            <a:custGeom>
              <a:avLst/>
              <a:gdLst/>
              <a:ahLst/>
              <a:cxnLst/>
              <a:rect l="l" t="t" r="r" b="b"/>
              <a:pathLst>
                <a:path w="611610" h="471305">
                  <a:moveTo>
                    <a:pt x="348823" y="48026"/>
                  </a:moveTo>
                  <a:cubicBezTo>
                    <a:pt x="335601" y="42433"/>
                    <a:pt x="321064" y="39341"/>
                    <a:pt x="305804" y="39341"/>
                  </a:cubicBezTo>
                  <a:cubicBezTo>
                    <a:pt x="253264" y="39341"/>
                    <a:pt x="209288" y="76002"/>
                    <a:pt x="200178" y="125623"/>
                  </a:cubicBezTo>
                  <a:lnTo>
                    <a:pt x="411430" y="125623"/>
                  </a:lnTo>
                  <a:cubicBezTo>
                    <a:pt x="405581" y="90274"/>
                    <a:pt x="381126" y="61689"/>
                    <a:pt x="348823" y="48026"/>
                  </a:cubicBezTo>
                  <a:close/>
                  <a:moveTo>
                    <a:pt x="364136" y="11777"/>
                  </a:moveTo>
                  <a:cubicBezTo>
                    <a:pt x="410629" y="31442"/>
                    <a:pt x="445133" y="73903"/>
                    <a:pt x="450771" y="125623"/>
                  </a:cubicBezTo>
                  <a:lnTo>
                    <a:pt x="465096" y="125623"/>
                  </a:lnTo>
                  <a:cubicBezTo>
                    <a:pt x="546013" y="125623"/>
                    <a:pt x="611609" y="191220"/>
                    <a:pt x="611610" y="272137"/>
                  </a:cubicBezTo>
                  <a:lnTo>
                    <a:pt x="611610" y="428126"/>
                  </a:lnTo>
                  <a:cubicBezTo>
                    <a:pt x="611610" y="451973"/>
                    <a:pt x="592278" y="471305"/>
                    <a:pt x="568430" y="471305"/>
                  </a:cubicBezTo>
                  <a:lnTo>
                    <a:pt x="43179" y="471305"/>
                  </a:lnTo>
                  <a:cubicBezTo>
                    <a:pt x="19332" y="471305"/>
                    <a:pt x="1" y="451973"/>
                    <a:pt x="0" y="428126"/>
                  </a:cubicBezTo>
                  <a:lnTo>
                    <a:pt x="0" y="272137"/>
                  </a:lnTo>
                  <a:cubicBezTo>
                    <a:pt x="1" y="191220"/>
                    <a:pt x="65598" y="125623"/>
                    <a:pt x="146514" y="125623"/>
                  </a:cubicBezTo>
                  <a:lnTo>
                    <a:pt x="160837" y="125623"/>
                  </a:lnTo>
                  <a:cubicBezTo>
                    <a:pt x="169754" y="54141"/>
                    <a:pt x="231457" y="0"/>
                    <a:pt x="305804" y="0"/>
                  </a:cubicBezTo>
                  <a:cubicBezTo>
                    <a:pt x="326495" y="0"/>
                    <a:pt x="346207" y="4194"/>
                    <a:pt x="364136" y="11777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51" name="円/楕円 250"/>
          <p:cNvSpPr/>
          <p:nvPr/>
        </p:nvSpPr>
        <p:spPr>
          <a:xfrm flipH="1">
            <a:off x="4386206" y="876839"/>
            <a:ext cx="1172595" cy="1517767"/>
          </a:xfrm>
          <a:custGeom>
            <a:avLst/>
            <a:gdLst/>
            <a:ahLst/>
            <a:cxnLst/>
            <a:rect l="l" t="t" r="r" b="b"/>
            <a:pathLst>
              <a:path w="1172595" h="1517767">
                <a:moveTo>
                  <a:pt x="142664" y="323287"/>
                </a:moveTo>
                <a:cubicBezTo>
                  <a:pt x="152341" y="320694"/>
                  <a:pt x="162288" y="326437"/>
                  <a:pt x="164881" y="336114"/>
                </a:cubicBezTo>
                <a:lnTo>
                  <a:pt x="241032" y="620314"/>
                </a:lnTo>
                <a:cubicBezTo>
                  <a:pt x="243625" y="629991"/>
                  <a:pt x="237882" y="639938"/>
                  <a:pt x="228205" y="642531"/>
                </a:cubicBezTo>
                <a:lnTo>
                  <a:pt x="194048" y="651683"/>
                </a:lnTo>
                <a:lnTo>
                  <a:pt x="193817" y="651741"/>
                </a:lnTo>
                <a:lnTo>
                  <a:pt x="193799" y="651750"/>
                </a:lnTo>
                <a:lnTo>
                  <a:pt x="129901" y="668871"/>
                </a:lnTo>
                <a:cubicBezTo>
                  <a:pt x="120224" y="671464"/>
                  <a:pt x="110277" y="665721"/>
                  <a:pt x="107684" y="656044"/>
                </a:cubicBezTo>
                <a:lnTo>
                  <a:pt x="31533" y="371845"/>
                </a:lnTo>
                <a:cubicBezTo>
                  <a:pt x="28940" y="362168"/>
                  <a:pt x="34683" y="352221"/>
                  <a:pt x="44360" y="349628"/>
                </a:cubicBezTo>
                <a:close/>
                <a:moveTo>
                  <a:pt x="552554" y="0"/>
                </a:moveTo>
                <a:cubicBezTo>
                  <a:pt x="451150" y="0"/>
                  <a:pt x="368945" y="82204"/>
                  <a:pt x="368945" y="183608"/>
                </a:cubicBezTo>
                <a:cubicBezTo>
                  <a:pt x="368945" y="279251"/>
                  <a:pt x="442074" y="357813"/>
                  <a:pt x="535553" y="365502"/>
                </a:cubicBezTo>
                <a:cubicBezTo>
                  <a:pt x="490023" y="402205"/>
                  <a:pt x="466939" y="462203"/>
                  <a:pt x="480028" y="522198"/>
                </a:cubicBezTo>
                <a:lnTo>
                  <a:pt x="403146" y="599080"/>
                </a:lnTo>
                <a:lnTo>
                  <a:pt x="261647" y="634677"/>
                </a:lnTo>
                <a:lnTo>
                  <a:pt x="176630" y="317388"/>
                </a:lnTo>
                <a:cubicBezTo>
                  <a:pt x="173211" y="304629"/>
                  <a:pt x="160097" y="297058"/>
                  <a:pt x="147338" y="300476"/>
                </a:cubicBezTo>
                <a:lnTo>
                  <a:pt x="17731" y="335204"/>
                </a:lnTo>
                <a:cubicBezTo>
                  <a:pt x="4973" y="338623"/>
                  <a:pt x="-2599" y="351737"/>
                  <a:pt x="820" y="364496"/>
                </a:cubicBezTo>
                <a:lnTo>
                  <a:pt x="86990" y="686086"/>
                </a:lnTo>
                <a:cubicBezTo>
                  <a:pt x="90408" y="698845"/>
                  <a:pt x="103523" y="706417"/>
                  <a:pt x="116281" y="702998"/>
                </a:cubicBezTo>
                <a:lnTo>
                  <a:pt x="149814" y="694013"/>
                </a:lnTo>
                <a:cubicBezTo>
                  <a:pt x="145006" y="704799"/>
                  <a:pt x="144330" y="717104"/>
                  <a:pt x="147410" y="729346"/>
                </a:cubicBezTo>
                <a:lnTo>
                  <a:pt x="147408" y="729345"/>
                </a:lnTo>
                <a:cubicBezTo>
                  <a:pt x="156023" y="763590"/>
                  <a:pt x="190768" y="784367"/>
                  <a:pt x="225013" y="775752"/>
                </a:cubicBezTo>
                <a:cubicBezTo>
                  <a:pt x="297251" y="757579"/>
                  <a:pt x="369490" y="739407"/>
                  <a:pt x="441729" y="721234"/>
                </a:cubicBezTo>
                <a:cubicBezTo>
                  <a:pt x="442463" y="721049"/>
                  <a:pt x="443191" y="720853"/>
                  <a:pt x="443797" y="720246"/>
                </a:cubicBezTo>
                <a:cubicBezTo>
                  <a:pt x="457058" y="719413"/>
                  <a:pt x="469668" y="713402"/>
                  <a:pt x="479749" y="703321"/>
                </a:cubicBezTo>
                <a:cubicBezTo>
                  <a:pt x="492134" y="690936"/>
                  <a:pt x="504519" y="678551"/>
                  <a:pt x="516904" y="666166"/>
                </a:cubicBezTo>
                <a:lnTo>
                  <a:pt x="574044" y="879416"/>
                </a:lnTo>
                <a:lnTo>
                  <a:pt x="589494" y="910521"/>
                </a:lnTo>
                <a:lnTo>
                  <a:pt x="588763" y="911993"/>
                </a:lnTo>
                <a:lnTo>
                  <a:pt x="526095" y="1145872"/>
                </a:lnTo>
                <a:cubicBezTo>
                  <a:pt x="523157" y="1156838"/>
                  <a:pt x="522630" y="1167882"/>
                  <a:pt x="524316" y="1178423"/>
                </a:cubicBezTo>
                <a:lnTo>
                  <a:pt x="520944" y="1195122"/>
                </a:lnTo>
                <a:lnTo>
                  <a:pt x="520944" y="1437251"/>
                </a:lnTo>
                <a:cubicBezTo>
                  <a:pt x="520944" y="1481719"/>
                  <a:pt x="556992" y="1517767"/>
                  <a:pt x="601460" y="1517767"/>
                </a:cubicBezTo>
                <a:cubicBezTo>
                  <a:pt x="645928" y="1517767"/>
                  <a:pt x="681976" y="1481719"/>
                  <a:pt x="681976" y="1437251"/>
                </a:cubicBezTo>
                <a:lnTo>
                  <a:pt x="681976" y="1195122"/>
                </a:lnTo>
                <a:cubicBezTo>
                  <a:pt x="681976" y="1193126"/>
                  <a:pt x="681904" y="1191146"/>
                  <a:pt x="680792" y="1189257"/>
                </a:cubicBezTo>
                <a:cubicBezTo>
                  <a:pt x="681309" y="1188758"/>
                  <a:pt x="681478" y="1188156"/>
                  <a:pt x="681640" y="1187550"/>
                </a:cubicBezTo>
                <a:lnTo>
                  <a:pt x="732441" y="997957"/>
                </a:lnTo>
                <a:lnTo>
                  <a:pt x="752018" y="996730"/>
                </a:lnTo>
                <a:lnTo>
                  <a:pt x="856335" y="1177413"/>
                </a:lnTo>
                <a:cubicBezTo>
                  <a:pt x="862011" y="1187244"/>
                  <a:pt x="869448" y="1195426"/>
                  <a:pt x="878092" y="1201687"/>
                </a:cubicBezTo>
                <a:lnTo>
                  <a:pt x="887517" y="1215881"/>
                </a:lnTo>
                <a:lnTo>
                  <a:pt x="1058728" y="1387092"/>
                </a:lnTo>
                <a:cubicBezTo>
                  <a:pt x="1090172" y="1418535"/>
                  <a:pt x="1141151" y="1418535"/>
                  <a:pt x="1172595" y="1387092"/>
                </a:cubicBezTo>
                <a:cubicBezTo>
                  <a:pt x="1204039" y="1355648"/>
                  <a:pt x="1204039" y="1304668"/>
                  <a:pt x="1172595" y="1273225"/>
                </a:cubicBezTo>
                <a:lnTo>
                  <a:pt x="1001384" y="1102014"/>
                </a:lnTo>
                <a:cubicBezTo>
                  <a:pt x="999973" y="1100602"/>
                  <a:pt x="998522" y="1099255"/>
                  <a:pt x="996401" y="1098705"/>
                </a:cubicBezTo>
                <a:cubicBezTo>
                  <a:pt x="996413" y="1097986"/>
                  <a:pt x="996107" y="1097440"/>
                  <a:pt x="995793" y="1096897"/>
                </a:cubicBezTo>
                <a:lnTo>
                  <a:pt x="881292" y="898576"/>
                </a:lnTo>
                <a:cubicBezTo>
                  <a:pt x="897140" y="867456"/>
                  <a:pt x="900364" y="830809"/>
                  <a:pt x="890656" y="794581"/>
                </a:cubicBezTo>
                <a:cubicBezTo>
                  <a:pt x="859751" y="679240"/>
                  <a:pt x="828846" y="563897"/>
                  <a:pt x="797940" y="448556"/>
                </a:cubicBezTo>
                <a:cubicBezTo>
                  <a:pt x="780145" y="382142"/>
                  <a:pt x="724010" y="336238"/>
                  <a:pt x="659669" y="328754"/>
                </a:cubicBezTo>
                <a:cubicBezTo>
                  <a:pt x="706828" y="297909"/>
                  <a:pt x="736163" y="244184"/>
                  <a:pt x="736163" y="183608"/>
                </a:cubicBezTo>
                <a:cubicBezTo>
                  <a:pt x="736163" y="82204"/>
                  <a:pt x="653958" y="0"/>
                  <a:pt x="552554" y="0"/>
                </a:cubicBezTo>
                <a:close/>
              </a:path>
            </a:pathLst>
          </a:custGeom>
          <a:solidFill>
            <a:srgbClr val="0066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/>
            </a:endParaRPr>
          </a:p>
        </p:txBody>
      </p:sp>
      <p:sp>
        <p:nvSpPr>
          <p:cNvPr id="290" name="円/楕円 289"/>
          <p:cNvSpPr/>
          <p:nvPr/>
        </p:nvSpPr>
        <p:spPr>
          <a:xfrm flipH="1">
            <a:off x="6412275" y="876839"/>
            <a:ext cx="836173" cy="1517767"/>
          </a:xfrm>
          <a:custGeom>
            <a:avLst/>
            <a:gdLst/>
            <a:ahLst/>
            <a:cxnLst/>
            <a:rect l="l" t="t" r="r" b="b"/>
            <a:pathLst>
              <a:path w="836173" h="1517767">
                <a:moveTo>
                  <a:pt x="216134" y="0"/>
                </a:moveTo>
                <a:cubicBezTo>
                  <a:pt x="114730" y="0"/>
                  <a:pt x="32525" y="82204"/>
                  <a:pt x="32525" y="183608"/>
                </a:cubicBezTo>
                <a:cubicBezTo>
                  <a:pt x="32525" y="220548"/>
                  <a:pt x="43434" y="254941"/>
                  <a:pt x="65036" y="281895"/>
                </a:cubicBezTo>
                <a:lnTo>
                  <a:pt x="140526" y="151142"/>
                </a:lnTo>
                <a:cubicBezTo>
                  <a:pt x="144925" y="143523"/>
                  <a:pt x="154666" y="140913"/>
                  <a:pt x="162284" y="145312"/>
                </a:cubicBezTo>
                <a:lnTo>
                  <a:pt x="217458" y="177166"/>
                </a:lnTo>
                <a:cubicBezTo>
                  <a:pt x="225076" y="181565"/>
                  <a:pt x="227686" y="191306"/>
                  <a:pt x="223288" y="198924"/>
                </a:cubicBezTo>
                <a:lnTo>
                  <a:pt x="137316" y="347832"/>
                </a:lnTo>
                <a:cubicBezTo>
                  <a:pt x="156034" y="358156"/>
                  <a:pt x="177024" y="364366"/>
                  <a:pt x="199355" y="365245"/>
                </a:cubicBezTo>
                <a:lnTo>
                  <a:pt x="182566" y="383300"/>
                </a:lnTo>
                <a:lnTo>
                  <a:pt x="182344" y="383447"/>
                </a:lnTo>
                <a:lnTo>
                  <a:pt x="127876" y="437915"/>
                </a:lnTo>
                <a:lnTo>
                  <a:pt x="127876" y="362572"/>
                </a:lnTo>
                <a:cubicBezTo>
                  <a:pt x="127876" y="327260"/>
                  <a:pt x="99250" y="298634"/>
                  <a:pt x="63938" y="298634"/>
                </a:cubicBezTo>
                <a:lnTo>
                  <a:pt x="63939" y="298633"/>
                </a:lnTo>
                <a:cubicBezTo>
                  <a:pt x="28627" y="298633"/>
                  <a:pt x="1" y="327259"/>
                  <a:pt x="1" y="362571"/>
                </a:cubicBezTo>
                <a:cubicBezTo>
                  <a:pt x="1" y="437060"/>
                  <a:pt x="0" y="511549"/>
                  <a:pt x="0" y="586038"/>
                </a:cubicBezTo>
                <a:cubicBezTo>
                  <a:pt x="0" y="621350"/>
                  <a:pt x="28626" y="649976"/>
                  <a:pt x="63938" y="649976"/>
                </a:cubicBezTo>
                <a:cubicBezTo>
                  <a:pt x="64323" y="649976"/>
                  <a:pt x="64707" y="649973"/>
                  <a:pt x="65087" y="649744"/>
                </a:cubicBezTo>
                <a:cubicBezTo>
                  <a:pt x="82866" y="651704"/>
                  <a:pt x="101120" y="645514"/>
                  <a:pt x="114751" y="631884"/>
                </a:cubicBezTo>
                <a:cubicBezTo>
                  <a:pt x="129616" y="617018"/>
                  <a:pt x="144482" y="602153"/>
                  <a:pt x="159347" y="587287"/>
                </a:cubicBezTo>
                <a:lnTo>
                  <a:pt x="237623" y="879416"/>
                </a:lnTo>
                <a:lnTo>
                  <a:pt x="253073" y="910520"/>
                </a:lnTo>
                <a:lnTo>
                  <a:pt x="252341" y="911993"/>
                </a:lnTo>
                <a:lnTo>
                  <a:pt x="189673" y="1145872"/>
                </a:lnTo>
                <a:cubicBezTo>
                  <a:pt x="186735" y="1156838"/>
                  <a:pt x="186208" y="1167882"/>
                  <a:pt x="187894" y="1178423"/>
                </a:cubicBezTo>
                <a:lnTo>
                  <a:pt x="184522" y="1195122"/>
                </a:lnTo>
                <a:lnTo>
                  <a:pt x="184522" y="1437251"/>
                </a:lnTo>
                <a:cubicBezTo>
                  <a:pt x="184522" y="1481719"/>
                  <a:pt x="220570" y="1517767"/>
                  <a:pt x="265038" y="1517767"/>
                </a:cubicBezTo>
                <a:cubicBezTo>
                  <a:pt x="309506" y="1517767"/>
                  <a:pt x="345554" y="1481719"/>
                  <a:pt x="345554" y="1437251"/>
                </a:cubicBezTo>
                <a:lnTo>
                  <a:pt x="345554" y="1195122"/>
                </a:lnTo>
                <a:cubicBezTo>
                  <a:pt x="345554" y="1193126"/>
                  <a:pt x="345482" y="1191146"/>
                  <a:pt x="344370" y="1189257"/>
                </a:cubicBezTo>
                <a:cubicBezTo>
                  <a:pt x="344887" y="1188758"/>
                  <a:pt x="345056" y="1188156"/>
                  <a:pt x="345218" y="1187550"/>
                </a:cubicBezTo>
                <a:lnTo>
                  <a:pt x="396019" y="997957"/>
                </a:lnTo>
                <a:lnTo>
                  <a:pt x="415596" y="996730"/>
                </a:lnTo>
                <a:lnTo>
                  <a:pt x="519913" y="1177413"/>
                </a:lnTo>
                <a:cubicBezTo>
                  <a:pt x="525589" y="1187244"/>
                  <a:pt x="533026" y="1195426"/>
                  <a:pt x="541670" y="1201687"/>
                </a:cubicBezTo>
                <a:lnTo>
                  <a:pt x="551095" y="1215881"/>
                </a:lnTo>
                <a:lnTo>
                  <a:pt x="722306" y="1387092"/>
                </a:lnTo>
                <a:cubicBezTo>
                  <a:pt x="753750" y="1418535"/>
                  <a:pt x="804729" y="1418535"/>
                  <a:pt x="836173" y="1387092"/>
                </a:cubicBezTo>
                <a:cubicBezTo>
                  <a:pt x="867617" y="1355648"/>
                  <a:pt x="867617" y="1304668"/>
                  <a:pt x="836173" y="1273225"/>
                </a:cubicBezTo>
                <a:lnTo>
                  <a:pt x="664962" y="1102014"/>
                </a:lnTo>
                <a:cubicBezTo>
                  <a:pt x="663551" y="1100602"/>
                  <a:pt x="662100" y="1099255"/>
                  <a:pt x="659979" y="1098705"/>
                </a:cubicBezTo>
                <a:cubicBezTo>
                  <a:pt x="659991" y="1097986"/>
                  <a:pt x="659685" y="1097440"/>
                  <a:pt x="659371" y="1096897"/>
                </a:cubicBezTo>
                <a:lnTo>
                  <a:pt x="544871" y="898578"/>
                </a:lnTo>
                <a:cubicBezTo>
                  <a:pt x="560719" y="867457"/>
                  <a:pt x="563944" y="830809"/>
                  <a:pt x="554236" y="794580"/>
                </a:cubicBezTo>
                <a:lnTo>
                  <a:pt x="461519" y="448556"/>
                </a:lnTo>
                <a:cubicBezTo>
                  <a:pt x="443724" y="382142"/>
                  <a:pt x="387590" y="336239"/>
                  <a:pt x="323249" y="328754"/>
                </a:cubicBezTo>
                <a:cubicBezTo>
                  <a:pt x="370408" y="297909"/>
                  <a:pt x="399743" y="244184"/>
                  <a:pt x="399743" y="183608"/>
                </a:cubicBezTo>
                <a:cubicBezTo>
                  <a:pt x="399743" y="82204"/>
                  <a:pt x="317538" y="0"/>
                  <a:pt x="216134" y="0"/>
                </a:cubicBezTo>
                <a:close/>
              </a:path>
            </a:pathLst>
          </a:custGeom>
          <a:solidFill>
            <a:srgbClr val="0066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/>
            </a:endParaRPr>
          </a:p>
        </p:txBody>
      </p:sp>
      <p:grpSp>
        <p:nvGrpSpPr>
          <p:cNvPr id="10" name="グループ化 9"/>
          <p:cNvGrpSpPr/>
          <p:nvPr/>
        </p:nvGrpSpPr>
        <p:grpSpPr>
          <a:xfrm>
            <a:off x="2190915" y="4722680"/>
            <a:ext cx="1745856" cy="1546471"/>
            <a:chOff x="2190915" y="4722680"/>
            <a:chExt cx="1745856" cy="1546471"/>
          </a:xfrm>
        </p:grpSpPr>
        <p:sp>
          <p:nvSpPr>
            <p:cNvPr id="302" name="星 12 301"/>
            <p:cNvSpPr/>
            <p:nvPr/>
          </p:nvSpPr>
          <p:spPr>
            <a:xfrm>
              <a:off x="2902211" y="5382206"/>
              <a:ext cx="389634" cy="389634"/>
            </a:xfrm>
            <a:prstGeom prst="star12">
              <a:avLst/>
            </a:prstGeom>
            <a:solidFill>
              <a:srgbClr val="FF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303" name="フローチャート: 結合子 56"/>
            <p:cNvSpPr/>
            <p:nvPr/>
          </p:nvSpPr>
          <p:spPr>
            <a:xfrm>
              <a:off x="2190915" y="4722680"/>
              <a:ext cx="1392356" cy="1546471"/>
            </a:xfrm>
            <a:custGeom>
              <a:avLst/>
              <a:gdLst/>
              <a:ahLst/>
              <a:cxnLst/>
              <a:rect l="l" t="t" r="r" b="b"/>
              <a:pathLst>
                <a:path w="1392356" h="1546471">
                  <a:moveTo>
                    <a:pt x="1344108" y="842029"/>
                  </a:moveTo>
                  <a:cubicBezTo>
                    <a:pt x="1360496" y="842029"/>
                    <a:pt x="1376884" y="848281"/>
                    <a:pt x="1389388" y="860785"/>
                  </a:cubicBezTo>
                  <a:lnTo>
                    <a:pt x="1392356" y="863753"/>
                  </a:lnTo>
                  <a:cubicBezTo>
                    <a:pt x="1417364" y="888761"/>
                    <a:pt x="1417364" y="929307"/>
                    <a:pt x="1392356" y="954314"/>
                  </a:cubicBezTo>
                  <a:lnTo>
                    <a:pt x="1096329" y="1250341"/>
                  </a:lnTo>
                  <a:cubicBezTo>
                    <a:pt x="1071321" y="1275349"/>
                    <a:pt x="1030776" y="1275349"/>
                    <a:pt x="1005768" y="1250341"/>
                  </a:cubicBezTo>
                  <a:lnTo>
                    <a:pt x="1002800" y="1247373"/>
                  </a:lnTo>
                  <a:cubicBezTo>
                    <a:pt x="977792" y="1222365"/>
                    <a:pt x="977792" y="1181820"/>
                    <a:pt x="1002800" y="1156812"/>
                  </a:cubicBezTo>
                  <a:lnTo>
                    <a:pt x="1298827" y="860785"/>
                  </a:lnTo>
                  <a:cubicBezTo>
                    <a:pt x="1311331" y="848281"/>
                    <a:pt x="1327719" y="842029"/>
                    <a:pt x="1344108" y="842029"/>
                  </a:cubicBezTo>
                  <a:close/>
                  <a:moveTo>
                    <a:pt x="814203" y="177257"/>
                  </a:moveTo>
                  <a:cubicBezTo>
                    <a:pt x="820621" y="178053"/>
                    <a:pt x="826989" y="180121"/>
                    <a:pt x="832942" y="183558"/>
                  </a:cubicBezTo>
                  <a:lnTo>
                    <a:pt x="1114834" y="346308"/>
                  </a:lnTo>
                  <a:cubicBezTo>
                    <a:pt x="1138647" y="360057"/>
                    <a:pt x="1146806" y="390507"/>
                    <a:pt x="1133057" y="414320"/>
                  </a:cubicBezTo>
                  <a:lnTo>
                    <a:pt x="1131425" y="417147"/>
                  </a:lnTo>
                  <a:cubicBezTo>
                    <a:pt x="1117677" y="440960"/>
                    <a:pt x="1087227" y="449119"/>
                    <a:pt x="1063414" y="435370"/>
                  </a:cubicBezTo>
                  <a:lnTo>
                    <a:pt x="824320" y="297329"/>
                  </a:lnTo>
                  <a:lnTo>
                    <a:pt x="732561" y="456260"/>
                  </a:lnTo>
                  <a:cubicBezTo>
                    <a:pt x="738927" y="462885"/>
                    <a:pt x="741965" y="471192"/>
                    <a:pt x="744293" y="479878"/>
                  </a:cubicBezTo>
                  <a:lnTo>
                    <a:pt x="835987" y="822085"/>
                  </a:lnTo>
                  <a:cubicBezTo>
                    <a:pt x="857618" y="902814"/>
                    <a:pt x="809709" y="985794"/>
                    <a:pt x="728980" y="1007425"/>
                  </a:cubicBezTo>
                  <a:lnTo>
                    <a:pt x="719397" y="1009993"/>
                  </a:lnTo>
                  <a:lnTo>
                    <a:pt x="692543" y="1011676"/>
                  </a:lnTo>
                  <a:lnTo>
                    <a:pt x="425080" y="1132118"/>
                  </a:lnTo>
                  <a:lnTo>
                    <a:pt x="570208" y="1454402"/>
                  </a:lnTo>
                  <a:cubicBezTo>
                    <a:pt x="584729" y="1486650"/>
                    <a:pt x="570359" y="1524563"/>
                    <a:pt x="538112" y="1539085"/>
                  </a:cubicBezTo>
                  <a:lnTo>
                    <a:pt x="534284" y="1540808"/>
                  </a:lnTo>
                  <a:cubicBezTo>
                    <a:pt x="502037" y="1555330"/>
                    <a:pt x="464123" y="1540960"/>
                    <a:pt x="449602" y="1508712"/>
                  </a:cubicBezTo>
                  <a:lnTo>
                    <a:pt x="277706" y="1126985"/>
                  </a:lnTo>
                  <a:cubicBezTo>
                    <a:pt x="266782" y="1102725"/>
                    <a:pt x="272209" y="1075257"/>
                    <a:pt x="289334" y="1056988"/>
                  </a:cubicBezTo>
                  <a:cubicBezTo>
                    <a:pt x="294884" y="1048582"/>
                    <a:pt x="303027" y="1042017"/>
                    <a:pt x="312817" y="1037608"/>
                  </a:cubicBezTo>
                  <a:lnTo>
                    <a:pt x="548262" y="931585"/>
                  </a:lnTo>
                  <a:cubicBezTo>
                    <a:pt x="540781" y="923587"/>
                    <a:pt x="536892" y="913569"/>
                    <a:pt x="534057" y="902987"/>
                  </a:cubicBezTo>
                  <a:lnTo>
                    <a:pt x="464533" y="643522"/>
                  </a:lnTo>
                  <a:lnTo>
                    <a:pt x="379137" y="791432"/>
                  </a:lnTo>
                  <a:cubicBezTo>
                    <a:pt x="368794" y="809348"/>
                    <a:pt x="348996" y="818403"/>
                    <a:pt x="329689" y="815898"/>
                  </a:cubicBezTo>
                  <a:cubicBezTo>
                    <a:pt x="321864" y="816215"/>
                    <a:pt x="314022" y="814060"/>
                    <a:pt x="306793" y="809886"/>
                  </a:cubicBezTo>
                  <a:lnTo>
                    <a:pt x="24901" y="647136"/>
                  </a:lnTo>
                  <a:cubicBezTo>
                    <a:pt x="1088" y="633388"/>
                    <a:pt x="-7071" y="602938"/>
                    <a:pt x="6678" y="579125"/>
                  </a:cubicBezTo>
                  <a:lnTo>
                    <a:pt x="8310" y="576298"/>
                  </a:lnTo>
                  <a:cubicBezTo>
                    <a:pt x="18621" y="558438"/>
                    <a:pt x="38327" y="549384"/>
                    <a:pt x="57582" y="551773"/>
                  </a:cubicBezTo>
                  <a:cubicBezTo>
                    <a:pt x="64000" y="552569"/>
                    <a:pt x="70368" y="554637"/>
                    <a:pt x="76321" y="558074"/>
                  </a:cubicBezTo>
                  <a:lnTo>
                    <a:pt x="315417" y="696116"/>
                  </a:lnTo>
                  <a:lnTo>
                    <a:pt x="452824" y="458121"/>
                  </a:lnTo>
                  <a:lnTo>
                    <a:pt x="453513" y="457478"/>
                  </a:lnTo>
                  <a:cubicBezTo>
                    <a:pt x="470221" y="418035"/>
                    <a:pt x="504792" y="387384"/>
                    <a:pt x="549369" y="375440"/>
                  </a:cubicBezTo>
                  <a:lnTo>
                    <a:pt x="558952" y="372872"/>
                  </a:lnTo>
                  <a:cubicBezTo>
                    <a:pt x="593020" y="363743"/>
                    <a:pt x="627489" y="366999"/>
                    <a:pt x="656633" y="382088"/>
                  </a:cubicBezTo>
                  <a:lnTo>
                    <a:pt x="760600" y="202013"/>
                  </a:lnTo>
                  <a:cubicBezTo>
                    <a:pt x="767776" y="189584"/>
                    <a:pt x="779501" y="181420"/>
                    <a:pt x="792902" y="180319"/>
                  </a:cubicBezTo>
                  <a:cubicBezTo>
                    <a:pt x="797910" y="177612"/>
                    <a:pt x="803518" y="176770"/>
                    <a:pt x="809145" y="177609"/>
                  </a:cubicBezTo>
                  <a:cubicBezTo>
                    <a:pt x="809402" y="177432"/>
                    <a:pt x="809637" y="177459"/>
                    <a:pt x="809872" y="177488"/>
                  </a:cubicBezTo>
                  <a:lnTo>
                    <a:pt x="810046" y="177547"/>
                  </a:lnTo>
                  <a:cubicBezTo>
                    <a:pt x="811448" y="176974"/>
                    <a:pt x="812827" y="177086"/>
                    <a:pt x="814203" y="177257"/>
                  </a:cubicBezTo>
                  <a:close/>
                  <a:moveTo>
                    <a:pt x="503762" y="0"/>
                  </a:moveTo>
                  <a:cubicBezTo>
                    <a:pt x="604465" y="0"/>
                    <a:pt x="686101" y="81636"/>
                    <a:pt x="686101" y="182339"/>
                  </a:cubicBezTo>
                  <a:cubicBezTo>
                    <a:pt x="686101" y="283042"/>
                    <a:pt x="604465" y="364678"/>
                    <a:pt x="503762" y="364678"/>
                  </a:cubicBezTo>
                  <a:cubicBezTo>
                    <a:pt x="403059" y="364678"/>
                    <a:pt x="321423" y="283042"/>
                    <a:pt x="321423" y="182339"/>
                  </a:cubicBezTo>
                  <a:cubicBezTo>
                    <a:pt x="321423" y="81636"/>
                    <a:pt x="403059" y="0"/>
                    <a:pt x="503762" y="0"/>
                  </a:cubicBezTo>
                  <a:close/>
                </a:path>
              </a:pathLst>
            </a:custGeom>
            <a:solidFill>
              <a:srgbClr val="0066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318" name="角丸四角形 317"/>
            <p:cNvSpPr/>
            <p:nvPr/>
          </p:nvSpPr>
          <p:spPr>
            <a:xfrm rot="18900000">
              <a:off x="3023840" y="5503729"/>
              <a:ext cx="132270" cy="546718"/>
            </a:xfrm>
            <a:prstGeom prst="roundRect">
              <a:avLst>
                <a:gd name="adj" fmla="val 48413"/>
              </a:avLst>
            </a:prstGeom>
            <a:solidFill>
              <a:srgbClr val="0066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308" name="アーチ 307"/>
            <p:cNvSpPr/>
            <p:nvPr/>
          </p:nvSpPr>
          <p:spPr>
            <a:xfrm>
              <a:off x="3102245" y="5414109"/>
              <a:ext cx="689873" cy="347013"/>
            </a:xfrm>
            <a:custGeom>
              <a:avLst/>
              <a:gdLst/>
              <a:ahLst/>
              <a:cxnLst/>
              <a:rect l="l" t="t" r="r" b="b"/>
              <a:pathLst>
                <a:path w="689873" h="347013">
                  <a:moveTo>
                    <a:pt x="285282" y="108260"/>
                  </a:moveTo>
                  <a:cubicBezTo>
                    <a:pt x="311757" y="110448"/>
                    <a:pt x="338144" y="115491"/>
                    <a:pt x="363985" y="123449"/>
                  </a:cubicBezTo>
                  <a:cubicBezTo>
                    <a:pt x="467348" y="155281"/>
                    <a:pt x="551698" y="230592"/>
                    <a:pt x="594993" y="329701"/>
                  </a:cubicBezTo>
                  <a:lnTo>
                    <a:pt x="555360" y="347013"/>
                  </a:lnTo>
                  <a:cubicBezTo>
                    <a:pt x="517108" y="259446"/>
                    <a:pt x="442581" y="192906"/>
                    <a:pt x="351256" y="164781"/>
                  </a:cubicBezTo>
                  <a:cubicBezTo>
                    <a:pt x="259931" y="136657"/>
                    <a:pt x="160883" y="149742"/>
                    <a:pt x="79995" y="200619"/>
                  </a:cubicBezTo>
                  <a:lnTo>
                    <a:pt x="56968" y="164010"/>
                  </a:lnTo>
                  <a:cubicBezTo>
                    <a:pt x="125631" y="120823"/>
                    <a:pt x="205855" y="101695"/>
                    <a:pt x="285282" y="108260"/>
                  </a:cubicBezTo>
                  <a:close/>
                  <a:moveTo>
                    <a:pt x="291207" y="1394"/>
                  </a:moveTo>
                  <a:cubicBezTo>
                    <a:pt x="325007" y="3982"/>
                    <a:pt x="358715" y="10178"/>
                    <a:pt x="391758" y="20061"/>
                  </a:cubicBezTo>
                  <a:cubicBezTo>
                    <a:pt x="523931" y="59593"/>
                    <a:pt x="632602" y="154265"/>
                    <a:pt x="689873" y="279774"/>
                  </a:cubicBezTo>
                  <a:lnTo>
                    <a:pt x="647981" y="298890"/>
                  </a:lnTo>
                  <a:cubicBezTo>
                    <a:pt x="596223" y="185462"/>
                    <a:pt x="498013" y="99904"/>
                    <a:pt x="378563" y="64177"/>
                  </a:cubicBezTo>
                  <a:cubicBezTo>
                    <a:pt x="259113" y="28450"/>
                    <a:pt x="130054" y="46034"/>
                    <a:pt x="24516" y="112416"/>
                  </a:cubicBezTo>
                  <a:lnTo>
                    <a:pt x="0" y="73438"/>
                  </a:lnTo>
                  <a:cubicBezTo>
                    <a:pt x="87584" y="18349"/>
                    <a:pt x="189809" y="-6368"/>
                    <a:pt x="291207" y="1394"/>
                  </a:cubicBezTo>
                  <a:close/>
                </a:path>
              </a:pathLst>
            </a:custGeom>
            <a:solidFill>
              <a:schemeClr val="tx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316" name="角丸四角形 315"/>
            <p:cNvSpPr/>
            <p:nvPr/>
          </p:nvSpPr>
          <p:spPr>
            <a:xfrm rot="19800000">
              <a:off x="3686528" y="5767343"/>
              <a:ext cx="250243" cy="250242"/>
            </a:xfrm>
            <a:prstGeom prst="roundRect">
              <a:avLst/>
            </a:prstGeom>
            <a:solidFill>
              <a:srgbClr val="FF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317" name="テキスト ボックス 316"/>
            <p:cNvSpPr txBox="1"/>
            <p:nvPr/>
          </p:nvSpPr>
          <p:spPr>
            <a:xfrm rot="19800000">
              <a:off x="3724688" y="5800885"/>
              <a:ext cx="175536" cy="18309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tlCol="0" anchor="ctr">
              <a:prstTxWarp prst="textPlain">
                <a:avLst/>
              </a:prstTxWarp>
            </a:bodyPr>
            <a:lstStyle>
              <a:defPPr>
                <a:defRPr lang="ja-JP"/>
              </a:defPPr>
              <a:lvl1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kern="0" cap="none" spc="0" normalizeH="0" baseline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defRPr>
              </a:lvl1pPr>
            </a:lstStyle>
            <a:p>
              <a:r>
                <a:rPr lang="ja-JP" altLang="en-US" b="1" dirty="0">
                  <a:latin typeface="+mj-ea"/>
                  <a:ea typeface="+mj-ea"/>
                </a:rPr>
                <a:t>？</a:t>
              </a:r>
            </a:p>
          </p:txBody>
        </p:sp>
      </p:grpSp>
      <p:sp>
        <p:nvSpPr>
          <p:cNvPr id="36" name="円/楕円 219"/>
          <p:cNvSpPr/>
          <p:nvPr/>
        </p:nvSpPr>
        <p:spPr>
          <a:xfrm flipH="1">
            <a:off x="2548451" y="760084"/>
            <a:ext cx="1015223" cy="1751279"/>
          </a:xfrm>
          <a:custGeom>
            <a:avLst/>
            <a:gdLst/>
            <a:ahLst/>
            <a:cxnLst/>
            <a:rect l="l" t="t" r="r" b="b"/>
            <a:pathLst>
              <a:path w="1015223" h="1751279">
                <a:moveTo>
                  <a:pt x="554463" y="164750"/>
                </a:moveTo>
                <a:cubicBezTo>
                  <a:pt x="571579" y="164750"/>
                  <a:pt x="585455" y="178626"/>
                  <a:pt x="585455" y="195742"/>
                </a:cubicBezTo>
                <a:cubicBezTo>
                  <a:pt x="585455" y="212858"/>
                  <a:pt x="571579" y="226734"/>
                  <a:pt x="554463" y="226734"/>
                </a:cubicBezTo>
                <a:cubicBezTo>
                  <a:pt x="537347" y="226734"/>
                  <a:pt x="523471" y="212858"/>
                  <a:pt x="523471" y="195742"/>
                </a:cubicBezTo>
                <a:cubicBezTo>
                  <a:pt x="523471" y="178626"/>
                  <a:pt x="537347" y="164750"/>
                  <a:pt x="554463" y="164750"/>
                </a:cubicBezTo>
                <a:close/>
                <a:moveTo>
                  <a:pt x="372525" y="164750"/>
                </a:moveTo>
                <a:cubicBezTo>
                  <a:pt x="389641" y="164750"/>
                  <a:pt x="403517" y="178626"/>
                  <a:pt x="403517" y="195742"/>
                </a:cubicBezTo>
                <a:cubicBezTo>
                  <a:pt x="403517" y="212858"/>
                  <a:pt x="389641" y="226734"/>
                  <a:pt x="372525" y="226734"/>
                </a:cubicBezTo>
                <a:cubicBezTo>
                  <a:pt x="355409" y="226734"/>
                  <a:pt x="341533" y="212858"/>
                  <a:pt x="341533" y="195742"/>
                </a:cubicBezTo>
                <a:cubicBezTo>
                  <a:pt x="341533" y="178626"/>
                  <a:pt x="355409" y="164750"/>
                  <a:pt x="372525" y="164750"/>
                </a:cubicBezTo>
                <a:close/>
                <a:moveTo>
                  <a:pt x="372525" y="153492"/>
                </a:moveTo>
                <a:cubicBezTo>
                  <a:pt x="334755" y="153492"/>
                  <a:pt x="304137" y="173405"/>
                  <a:pt x="304136" y="197970"/>
                </a:cubicBezTo>
                <a:cubicBezTo>
                  <a:pt x="304137" y="222536"/>
                  <a:pt x="334755" y="242450"/>
                  <a:pt x="372525" y="242449"/>
                </a:cubicBezTo>
                <a:cubicBezTo>
                  <a:pt x="410295" y="242450"/>
                  <a:pt x="440913" y="222536"/>
                  <a:pt x="440913" y="197971"/>
                </a:cubicBezTo>
                <a:cubicBezTo>
                  <a:pt x="440913" y="173406"/>
                  <a:pt x="410295" y="153491"/>
                  <a:pt x="372525" y="153492"/>
                </a:cubicBezTo>
                <a:close/>
                <a:moveTo>
                  <a:pt x="554464" y="153491"/>
                </a:moveTo>
                <a:cubicBezTo>
                  <a:pt x="516693" y="153492"/>
                  <a:pt x="486075" y="173406"/>
                  <a:pt x="486076" y="197971"/>
                </a:cubicBezTo>
                <a:cubicBezTo>
                  <a:pt x="486075" y="222536"/>
                  <a:pt x="516694" y="242449"/>
                  <a:pt x="554464" y="242450"/>
                </a:cubicBezTo>
                <a:cubicBezTo>
                  <a:pt x="592233" y="242449"/>
                  <a:pt x="622852" y="222535"/>
                  <a:pt x="622852" y="197971"/>
                </a:cubicBezTo>
                <a:cubicBezTo>
                  <a:pt x="622851" y="173406"/>
                  <a:pt x="592233" y="153491"/>
                  <a:pt x="554464" y="153491"/>
                </a:cubicBezTo>
                <a:close/>
                <a:moveTo>
                  <a:pt x="456910" y="0"/>
                </a:moveTo>
                <a:cubicBezTo>
                  <a:pt x="575916" y="0"/>
                  <a:pt x="672387" y="96472"/>
                  <a:pt x="672387" y="215476"/>
                </a:cubicBezTo>
                <a:cubicBezTo>
                  <a:pt x="672387" y="284170"/>
                  <a:pt x="640241" y="345356"/>
                  <a:pt x="588066" y="382139"/>
                </a:cubicBezTo>
                <a:cubicBezTo>
                  <a:pt x="661941" y="389693"/>
                  <a:pt x="725770" y="442661"/>
                  <a:pt x="746185" y="518856"/>
                </a:cubicBezTo>
                <a:lnTo>
                  <a:pt x="870068" y="981190"/>
                </a:lnTo>
                <a:cubicBezTo>
                  <a:pt x="874275" y="988466"/>
                  <a:pt x="876925" y="996562"/>
                  <a:pt x="876553" y="1005398"/>
                </a:cubicBezTo>
                <a:lnTo>
                  <a:pt x="878878" y="1014070"/>
                </a:lnTo>
                <a:lnTo>
                  <a:pt x="878333" y="1014214"/>
                </a:lnTo>
                <a:cubicBezTo>
                  <a:pt x="880056" y="1017174"/>
                  <a:pt x="880204" y="1020309"/>
                  <a:pt x="880204" y="1023477"/>
                </a:cubicBezTo>
                <a:lnTo>
                  <a:pt x="880203" y="1338603"/>
                </a:lnTo>
                <a:lnTo>
                  <a:pt x="1005900" y="1609218"/>
                </a:lnTo>
                <a:cubicBezTo>
                  <a:pt x="1029151" y="1659277"/>
                  <a:pt x="1007419" y="1718705"/>
                  <a:pt x="957361" y="1741957"/>
                </a:cubicBezTo>
                <a:lnTo>
                  <a:pt x="957360" y="1741956"/>
                </a:lnTo>
                <a:cubicBezTo>
                  <a:pt x="907302" y="1765207"/>
                  <a:pt x="847872" y="1743475"/>
                  <a:pt x="824621" y="1693417"/>
                </a:cubicBezTo>
                <a:lnTo>
                  <a:pt x="688049" y="1399384"/>
                </a:lnTo>
                <a:cubicBezTo>
                  <a:pt x="680781" y="1383734"/>
                  <a:pt x="677908" y="1367166"/>
                  <a:pt x="680323" y="1351164"/>
                </a:cubicBezTo>
                <a:lnTo>
                  <a:pt x="680325" y="1232225"/>
                </a:lnTo>
                <a:lnTo>
                  <a:pt x="528059" y="1351460"/>
                </a:lnTo>
                <a:lnTo>
                  <a:pt x="416919" y="1655396"/>
                </a:lnTo>
                <a:cubicBezTo>
                  <a:pt x="397963" y="1707234"/>
                  <a:pt x="340573" y="1733890"/>
                  <a:pt x="288734" y="1714934"/>
                </a:cubicBezTo>
                <a:cubicBezTo>
                  <a:pt x="236896" y="1695979"/>
                  <a:pt x="210240" y="1638589"/>
                  <a:pt x="229197" y="1586752"/>
                </a:cubicBezTo>
                <a:lnTo>
                  <a:pt x="343605" y="1273880"/>
                </a:lnTo>
                <a:lnTo>
                  <a:pt x="349736" y="1263878"/>
                </a:lnTo>
                <a:cubicBezTo>
                  <a:pt x="353537" y="1243489"/>
                  <a:pt x="365237" y="1225091"/>
                  <a:pt x="382756" y="1211371"/>
                </a:cubicBezTo>
                <a:lnTo>
                  <a:pt x="510503" y="1111337"/>
                </a:lnTo>
                <a:lnTo>
                  <a:pt x="437142" y="837552"/>
                </a:lnTo>
                <a:lnTo>
                  <a:pt x="418776" y="869362"/>
                </a:lnTo>
                <a:lnTo>
                  <a:pt x="400605" y="889962"/>
                </a:lnTo>
                <a:cubicBezTo>
                  <a:pt x="386917" y="907665"/>
                  <a:pt x="365339" y="918496"/>
                  <a:pt x="341235" y="918496"/>
                </a:cubicBezTo>
                <a:lnTo>
                  <a:pt x="78747" y="918495"/>
                </a:lnTo>
                <a:cubicBezTo>
                  <a:pt x="35255" y="918495"/>
                  <a:pt x="0" y="883239"/>
                  <a:pt x="0" y="839749"/>
                </a:cubicBezTo>
                <a:cubicBezTo>
                  <a:pt x="-1" y="796257"/>
                  <a:pt x="35257" y="761003"/>
                  <a:pt x="78747" y="761002"/>
                </a:cubicBezTo>
                <a:lnTo>
                  <a:pt x="299478" y="761002"/>
                </a:lnTo>
                <a:lnTo>
                  <a:pt x="379495" y="622411"/>
                </a:lnTo>
                <a:lnTo>
                  <a:pt x="378169" y="617465"/>
                </a:lnTo>
                <a:cubicBezTo>
                  <a:pt x="359080" y="546218"/>
                  <a:pt x="383014" y="473578"/>
                  <a:pt x="435563" y="428799"/>
                </a:cubicBezTo>
                <a:cubicBezTo>
                  <a:pt x="326523" y="419126"/>
                  <a:pt x="241435" y="327237"/>
                  <a:pt x="241436" y="215475"/>
                </a:cubicBezTo>
                <a:cubicBezTo>
                  <a:pt x="241436" y="96472"/>
                  <a:pt x="337907" y="0"/>
                  <a:pt x="456910" y="0"/>
                </a:cubicBezTo>
                <a:close/>
              </a:path>
            </a:pathLst>
          </a:custGeom>
          <a:solidFill>
            <a:srgbClr val="0066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/>
            </a:endParaRPr>
          </a:p>
        </p:txBody>
      </p:sp>
      <p:sp>
        <p:nvSpPr>
          <p:cNvPr id="3" name="円/楕円 2"/>
          <p:cNvSpPr/>
          <p:nvPr/>
        </p:nvSpPr>
        <p:spPr bwMode="auto">
          <a:xfrm>
            <a:off x="795851" y="760084"/>
            <a:ext cx="1015223" cy="1751279"/>
          </a:xfrm>
          <a:custGeom>
            <a:avLst/>
            <a:gdLst/>
            <a:ahLst/>
            <a:cxnLst/>
            <a:rect l="l" t="t" r="r" b="b"/>
            <a:pathLst>
              <a:path w="1015223" h="1751279">
                <a:moveTo>
                  <a:pt x="558313" y="0"/>
                </a:moveTo>
                <a:cubicBezTo>
                  <a:pt x="677316" y="0"/>
                  <a:pt x="773787" y="96472"/>
                  <a:pt x="773787" y="215475"/>
                </a:cubicBezTo>
                <a:cubicBezTo>
                  <a:pt x="773788" y="327237"/>
                  <a:pt x="688700" y="419126"/>
                  <a:pt x="579660" y="428799"/>
                </a:cubicBezTo>
                <a:cubicBezTo>
                  <a:pt x="632209" y="473578"/>
                  <a:pt x="656143" y="546218"/>
                  <a:pt x="637054" y="617465"/>
                </a:cubicBezTo>
                <a:lnTo>
                  <a:pt x="635728" y="622411"/>
                </a:lnTo>
                <a:lnTo>
                  <a:pt x="715745" y="761002"/>
                </a:lnTo>
                <a:lnTo>
                  <a:pt x="936476" y="761002"/>
                </a:lnTo>
                <a:cubicBezTo>
                  <a:pt x="979966" y="761003"/>
                  <a:pt x="1015224" y="796257"/>
                  <a:pt x="1015223" y="839749"/>
                </a:cubicBezTo>
                <a:cubicBezTo>
                  <a:pt x="1015223" y="883239"/>
                  <a:pt x="979968" y="918495"/>
                  <a:pt x="936476" y="918495"/>
                </a:cubicBezTo>
                <a:lnTo>
                  <a:pt x="673988" y="918496"/>
                </a:lnTo>
                <a:cubicBezTo>
                  <a:pt x="649884" y="918496"/>
                  <a:pt x="628306" y="907665"/>
                  <a:pt x="614618" y="889962"/>
                </a:cubicBezTo>
                <a:lnTo>
                  <a:pt x="596447" y="869362"/>
                </a:lnTo>
                <a:lnTo>
                  <a:pt x="578081" y="837552"/>
                </a:lnTo>
                <a:lnTo>
                  <a:pt x="504720" y="1111337"/>
                </a:lnTo>
                <a:lnTo>
                  <a:pt x="632467" y="1211371"/>
                </a:lnTo>
                <a:cubicBezTo>
                  <a:pt x="649986" y="1225091"/>
                  <a:pt x="661686" y="1243489"/>
                  <a:pt x="665487" y="1263878"/>
                </a:cubicBezTo>
                <a:lnTo>
                  <a:pt x="671618" y="1273880"/>
                </a:lnTo>
                <a:lnTo>
                  <a:pt x="786026" y="1586752"/>
                </a:lnTo>
                <a:cubicBezTo>
                  <a:pt x="804983" y="1638589"/>
                  <a:pt x="778327" y="1695979"/>
                  <a:pt x="726489" y="1714934"/>
                </a:cubicBezTo>
                <a:cubicBezTo>
                  <a:pt x="674650" y="1733890"/>
                  <a:pt x="617260" y="1707234"/>
                  <a:pt x="598304" y="1655396"/>
                </a:cubicBezTo>
                <a:lnTo>
                  <a:pt x="487164" y="1351460"/>
                </a:lnTo>
                <a:lnTo>
                  <a:pt x="334898" y="1232225"/>
                </a:lnTo>
                <a:lnTo>
                  <a:pt x="334900" y="1351164"/>
                </a:lnTo>
                <a:cubicBezTo>
                  <a:pt x="337315" y="1367166"/>
                  <a:pt x="334442" y="1383734"/>
                  <a:pt x="327174" y="1399384"/>
                </a:cubicBezTo>
                <a:lnTo>
                  <a:pt x="190602" y="1693417"/>
                </a:lnTo>
                <a:cubicBezTo>
                  <a:pt x="167351" y="1743475"/>
                  <a:pt x="107921" y="1765207"/>
                  <a:pt x="57863" y="1741956"/>
                </a:cubicBezTo>
                <a:lnTo>
                  <a:pt x="57862" y="1741957"/>
                </a:lnTo>
                <a:cubicBezTo>
                  <a:pt x="7804" y="1718705"/>
                  <a:pt x="-13928" y="1659277"/>
                  <a:pt x="9323" y="1609218"/>
                </a:cubicBezTo>
                <a:lnTo>
                  <a:pt x="135020" y="1338603"/>
                </a:lnTo>
                <a:lnTo>
                  <a:pt x="135019" y="1023477"/>
                </a:lnTo>
                <a:cubicBezTo>
                  <a:pt x="135019" y="1020309"/>
                  <a:pt x="135167" y="1017174"/>
                  <a:pt x="136890" y="1014214"/>
                </a:cubicBezTo>
                <a:lnTo>
                  <a:pt x="136345" y="1014070"/>
                </a:lnTo>
                <a:lnTo>
                  <a:pt x="138670" y="1005398"/>
                </a:lnTo>
                <a:cubicBezTo>
                  <a:pt x="138298" y="996562"/>
                  <a:pt x="140948" y="988466"/>
                  <a:pt x="145155" y="981190"/>
                </a:cubicBezTo>
                <a:lnTo>
                  <a:pt x="269038" y="518856"/>
                </a:lnTo>
                <a:cubicBezTo>
                  <a:pt x="289453" y="442661"/>
                  <a:pt x="353282" y="389693"/>
                  <a:pt x="427157" y="382139"/>
                </a:cubicBezTo>
                <a:cubicBezTo>
                  <a:pt x="374982" y="345356"/>
                  <a:pt x="342836" y="284170"/>
                  <a:pt x="342836" y="215476"/>
                </a:cubicBezTo>
                <a:cubicBezTo>
                  <a:pt x="342836" y="96472"/>
                  <a:pt x="439307" y="0"/>
                  <a:pt x="558313" y="0"/>
                </a:cubicBezTo>
                <a:close/>
              </a:path>
            </a:pathLst>
          </a:custGeom>
          <a:solidFill>
            <a:srgbClr val="00660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フローチャート: 結合子 56"/>
          <p:cNvSpPr/>
          <p:nvPr/>
        </p:nvSpPr>
        <p:spPr>
          <a:xfrm>
            <a:off x="629850" y="2809245"/>
            <a:ext cx="1135740" cy="1523612"/>
          </a:xfrm>
          <a:custGeom>
            <a:avLst/>
            <a:gdLst/>
            <a:ahLst/>
            <a:cxnLst/>
            <a:rect l="l" t="t" r="r" b="b"/>
            <a:pathLst>
              <a:path w="1135740" h="1523612">
                <a:moveTo>
                  <a:pt x="451069" y="230892"/>
                </a:moveTo>
                <a:cubicBezTo>
                  <a:pt x="446419" y="258948"/>
                  <a:pt x="472421" y="286626"/>
                  <a:pt x="509146" y="292714"/>
                </a:cubicBezTo>
                <a:cubicBezTo>
                  <a:pt x="545871" y="298801"/>
                  <a:pt x="579413" y="280992"/>
                  <a:pt x="584063" y="252935"/>
                </a:cubicBezTo>
                <a:cubicBezTo>
                  <a:pt x="565047" y="265158"/>
                  <a:pt x="539287" y="269758"/>
                  <a:pt x="513655" y="265510"/>
                </a:cubicBezTo>
                <a:cubicBezTo>
                  <a:pt x="488023" y="261261"/>
                  <a:pt x="465125" y="248595"/>
                  <a:pt x="451069" y="230892"/>
                </a:cubicBezTo>
                <a:close/>
                <a:moveTo>
                  <a:pt x="666228" y="129540"/>
                </a:moveTo>
                <a:cubicBezTo>
                  <a:pt x="678853" y="129540"/>
                  <a:pt x="689088" y="139775"/>
                  <a:pt x="689088" y="152400"/>
                </a:cubicBezTo>
                <a:cubicBezTo>
                  <a:pt x="689088" y="165025"/>
                  <a:pt x="678853" y="175260"/>
                  <a:pt x="666228" y="175260"/>
                </a:cubicBezTo>
                <a:cubicBezTo>
                  <a:pt x="653603" y="175260"/>
                  <a:pt x="643368" y="165025"/>
                  <a:pt x="643368" y="152400"/>
                </a:cubicBezTo>
                <a:cubicBezTo>
                  <a:pt x="643368" y="139775"/>
                  <a:pt x="653603" y="129540"/>
                  <a:pt x="666228" y="129540"/>
                </a:cubicBezTo>
                <a:close/>
                <a:moveTo>
                  <a:pt x="504303" y="129540"/>
                </a:moveTo>
                <a:cubicBezTo>
                  <a:pt x="516928" y="129540"/>
                  <a:pt x="527163" y="139775"/>
                  <a:pt x="527163" y="152400"/>
                </a:cubicBezTo>
                <a:cubicBezTo>
                  <a:pt x="527163" y="165025"/>
                  <a:pt x="516928" y="175260"/>
                  <a:pt x="504303" y="175260"/>
                </a:cubicBezTo>
                <a:cubicBezTo>
                  <a:pt x="491678" y="175260"/>
                  <a:pt x="481443" y="165025"/>
                  <a:pt x="481443" y="152400"/>
                </a:cubicBezTo>
                <a:cubicBezTo>
                  <a:pt x="481443" y="139775"/>
                  <a:pt x="491678" y="129540"/>
                  <a:pt x="504303" y="129540"/>
                </a:cubicBezTo>
                <a:close/>
                <a:moveTo>
                  <a:pt x="638387" y="119398"/>
                </a:moveTo>
                <a:cubicBezTo>
                  <a:pt x="601215" y="119398"/>
                  <a:pt x="571081" y="133929"/>
                  <a:pt x="571081" y="151853"/>
                </a:cubicBezTo>
                <a:cubicBezTo>
                  <a:pt x="571081" y="169777"/>
                  <a:pt x="601215" y="184308"/>
                  <a:pt x="638387" y="184308"/>
                </a:cubicBezTo>
                <a:cubicBezTo>
                  <a:pt x="675559" y="184308"/>
                  <a:pt x="705693" y="169777"/>
                  <a:pt x="705693" y="151853"/>
                </a:cubicBezTo>
                <a:cubicBezTo>
                  <a:pt x="705693" y="133929"/>
                  <a:pt x="675559" y="119398"/>
                  <a:pt x="638387" y="119398"/>
                </a:cubicBezTo>
                <a:close/>
                <a:moveTo>
                  <a:pt x="478746" y="119398"/>
                </a:moveTo>
                <a:cubicBezTo>
                  <a:pt x="441574" y="119398"/>
                  <a:pt x="411440" y="133929"/>
                  <a:pt x="411440" y="151853"/>
                </a:cubicBezTo>
                <a:cubicBezTo>
                  <a:pt x="411440" y="169777"/>
                  <a:pt x="441574" y="184308"/>
                  <a:pt x="478746" y="184308"/>
                </a:cubicBezTo>
                <a:cubicBezTo>
                  <a:pt x="515918" y="184308"/>
                  <a:pt x="546052" y="169777"/>
                  <a:pt x="546052" y="151853"/>
                </a:cubicBezTo>
                <a:cubicBezTo>
                  <a:pt x="546052" y="133929"/>
                  <a:pt x="515918" y="119398"/>
                  <a:pt x="478746" y="119398"/>
                </a:cubicBezTo>
                <a:close/>
                <a:moveTo>
                  <a:pt x="530432" y="0"/>
                </a:moveTo>
                <a:cubicBezTo>
                  <a:pt x="631135" y="0"/>
                  <a:pt x="712771" y="81636"/>
                  <a:pt x="712771" y="182339"/>
                </a:cubicBezTo>
                <a:cubicBezTo>
                  <a:pt x="712771" y="255321"/>
                  <a:pt x="669894" y="318288"/>
                  <a:pt x="607423" y="346293"/>
                </a:cubicBezTo>
                <a:lnTo>
                  <a:pt x="610698" y="346769"/>
                </a:lnTo>
                <a:cubicBezTo>
                  <a:pt x="613535" y="345577"/>
                  <a:pt x="616239" y="345880"/>
                  <a:pt x="618927" y="346254"/>
                </a:cubicBezTo>
                <a:lnTo>
                  <a:pt x="630678" y="349678"/>
                </a:lnTo>
                <a:lnTo>
                  <a:pt x="924557" y="392458"/>
                </a:lnTo>
                <a:cubicBezTo>
                  <a:pt x="941683" y="394951"/>
                  <a:pt x="955496" y="405886"/>
                  <a:pt x="961563" y="420827"/>
                </a:cubicBezTo>
                <a:cubicBezTo>
                  <a:pt x="965215" y="421420"/>
                  <a:pt x="966670" y="423712"/>
                  <a:pt x="967950" y="426154"/>
                </a:cubicBezTo>
                <a:lnTo>
                  <a:pt x="1119098" y="714432"/>
                </a:lnTo>
                <a:cubicBezTo>
                  <a:pt x="1131867" y="738785"/>
                  <a:pt x="1122475" y="768878"/>
                  <a:pt x="1098123" y="781647"/>
                </a:cubicBezTo>
                <a:lnTo>
                  <a:pt x="1095232" y="783162"/>
                </a:lnTo>
                <a:cubicBezTo>
                  <a:pt x="1070879" y="795930"/>
                  <a:pt x="1040786" y="786539"/>
                  <a:pt x="1028018" y="762187"/>
                </a:cubicBezTo>
                <a:lnTo>
                  <a:pt x="885687" y="490723"/>
                </a:lnTo>
                <a:lnTo>
                  <a:pt x="747951" y="470673"/>
                </a:lnTo>
                <a:lnTo>
                  <a:pt x="835986" y="799225"/>
                </a:lnTo>
                <a:lnTo>
                  <a:pt x="838012" y="831545"/>
                </a:lnTo>
                <a:cubicBezTo>
                  <a:pt x="840797" y="838473"/>
                  <a:pt x="841405" y="846031"/>
                  <a:pt x="839391" y="853548"/>
                </a:cubicBezTo>
                <a:cubicBezTo>
                  <a:pt x="840135" y="856381"/>
                  <a:pt x="839785" y="859096"/>
                  <a:pt x="838878" y="861718"/>
                </a:cubicBezTo>
                <a:cubicBezTo>
                  <a:pt x="839084" y="862436"/>
                  <a:pt x="838924" y="863070"/>
                  <a:pt x="838754" y="863703"/>
                </a:cubicBezTo>
                <a:lnTo>
                  <a:pt x="746850" y="1206693"/>
                </a:lnTo>
                <a:lnTo>
                  <a:pt x="1088262" y="1298174"/>
                </a:lnTo>
                <a:cubicBezTo>
                  <a:pt x="1122423" y="1307327"/>
                  <a:pt x="1142695" y="1342441"/>
                  <a:pt x="1133543" y="1376602"/>
                </a:cubicBezTo>
                <a:lnTo>
                  <a:pt x="1132456" y="1380657"/>
                </a:lnTo>
                <a:cubicBezTo>
                  <a:pt x="1123303" y="1414818"/>
                  <a:pt x="1088189" y="1435091"/>
                  <a:pt x="1054028" y="1425938"/>
                </a:cubicBezTo>
                <a:lnTo>
                  <a:pt x="649647" y="1317583"/>
                </a:lnTo>
                <a:cubicBezTo>
                  <a:pt x="623947" y="1310697"/>
                  <a:pt x="606108" y="1289118"/>
                  <a:pt x="602791" y="1264299"/>
                </a:cubicBezTo>
                <a:cubicBezTo>
                  <a:pt x="599792" y="1254682"/>
                  <a:pt x="599858" y="1244223"/>
                  <a:pt x="602638" y="1233851"/>
                </a:cubicBezTo>
                <a:lnTo>
                  <a:pt x="664967" y="1001235"/>
                </a:lnTo>
                <a:lnTo>
                  <a:pt x="425079" y="1109258"/>
                </a:lnTo>
                <a:lnTo>
                  <a:pt x="570208" y="1431544"/>
                </a:lnTo>
                <a:cubicBezTo>
                  <a:pt x="584729" y="1463792"/>
                  <a:pt x="570359" y="1501705"/>
                  <a:pt x="538112" y="1516226"/>
                </a:cubicBezTo>
                <a:lnTo>
                  <a:pt x="534284" y="1517950"/>
                </a:lnTo>
                <a:cubicBezTo>
                  <a:pt x="502037" y="1532471"/>
                  <a:pt x="464123" y="1518102"/>
                  <a:pt x="449602" y="1485854"/>
                </a:cubicBezTo>
                <a:lnTo>
                  <a:pt x="277706" y="1104126"/>
                </a:lnTo>
                <a:cubicBezTo>
                  <a:pt x="266781" y="1079865"/>
                  <a:pt x="272209" y="1052396"/>
                  <a:pt x="289334" y="1034127"/>
                </a:cubicBezTo>
                <a:cubicBezTo>
                  <a:pt x="294885" y="1025722"/>
                  <a:pt x="303027" y="1019158"/>
                  <a:pt x="312817" y="1014749"/>
                </a:cubicBezTo>
                <a:lnTo>
                  <a:pt x="547041" y="909275"/>
                </a:lnTo>
                <a:cubicBezTo>
                  <a:pt x="540766" y="900689"/>
                  <a:pt x="536886" y="890688"/>
                  <a:pt x="534056" y="880127"/>
                </a:cubicBezTo>
                <a:lnTo>
                  <a:pt x="464533" y="620663"/>
                </a:lnTo>
                <a:lnTo>
                  <a:pt x="379137" y="768573"/>
                </a:lnTo>
                <a:cubicBezTo>
                  <a:pt x="368793" y="786488"/>
                  <a:pt x="348996" y="795544"/>
                  <a:pt x="329688" y="793038"/>
                </a:cubicBezTo>
                <a:cubicBezTo>
                  <a:pt x="321863" y="793355"/>
                  <a:pt x="314022" y="791201"/>
                  <a:pt x="306792" y="787027"/>
                </a:cubicBezTo>
                <a:lnTo>
                  <a:pt x="24901" y="624277"/>
                </a:lnTo>
                <a:cubicBezTo>
                  <a:pt x="1088" y="610529"/>
                  <a:pt x="-7071" y="580079"/>
                  <a:pt x="6678" y="556265"/>
                </a:cubicBezTo>
                <a:lnTo>
                  <a:pt x="8310" y="553439"/>
                </a:lnTo>
                <a:cubicBezTo>
                  <a:pt x="22058" y="529626"/>
                  <a:pt x="52508" y="521467"/>
                  <a:pt x="76321" y="535215"/>
                </a:cubicBezTo>
                <a:lnTo>
                  <a:pt x="315417" y="673257"/>
                </a:lnTo>
                <a:lnTo>
                  <a:pt x="452824" y="435262"/>
                </a:lnTo>
                <a:lnTo>
                  <a:pt x="453513" y="434618"/>
                </a:lnTo>
                <a:cubicBezTo>
                  <a:pt x="467110" y="402520"/>
                  <a:pt x="492536" y="376244"/>
                  <a:pt x="527023" y="364334"/>
                </a:cubicBezTo>
                <a:cubicBezTo>
                  <a:pt x="427890" y="362826"/>
                  <a:pt x="348093" y="281901"/>
                  <a:pt x="348093" y="182339"/>
                </a:cubicBezTo>
                <a:cubicBezTo>
                  <a:pt x="348093" y="81636"/>
                  <a:pt x="429729" y="0"/>
                  <a:pt x="530432" y="0"/>
                </a:cubicBezTo>
                <a:close/>
              </a:path>
            </a:pathLst>
          </a:custGeom>
          <a:solidFill>
            <a:srgbClr val="0066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kumimoji="0" lang="ja-JP" altLang="en-US" kern="0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grpSp>
        <p:nvGrpSpPr>
          <p:cNvPr id="9" name="グループ化 8"/>
          <p:cNvGrpSpPr/>
          <p:nvPr/>
        </p:nvGrpSpPr>
        <p:grpSpPr>
          <a:xfrm>
            <a:off x="2397215" y="2809245"/>
            <a:ext cx="1225750" cy="1523612"/>
            <a:chOff x="2397215" y="2809245"/>
            <a:chExt cx="1225750" cy="1523612"/>
          </a:xfrm>
        </p:grpSpPr>
        <p:sp>
          <p:nvSpPr>
            <p:cNvPr id="29" name="フローチャート: 結合子 56"/>
            <p:cNvSpPr/>
            <p:nvPr/>
          </p:nvSpPr>
          <p:spPr>
            <a:xfrm>
              <a:off x="2487225" y="2809245"/>
              <a:ext cx="1135740" cy="1523612"/>
            </a:xfrm>
            <a:custGeom>
              <a:avLst/>
              <a:gdLst/>
              <a:ahLst/>
              <a:cxnLst/>
              <a:rect l="l" t="t" r="r" b="b"/>
              <a:pathLst>
                <a:path w="1135740" h="1523612">
                  <a:moveTo>
                    <a:pt x="451069" y="230892"/>
                  </a:moveTo>
                  <a:cubicBezTo>
                    <a:pt x="446419" y="258948"/>
                    <a:pt x="472421" y="286626"/>
                    <a:pt x="509146" y="292714"/>
                  </a:cubicBezTo>
                  <a:cubicBezTo>
                    <a:pt x="545871" y="298801"/>
                    <a:pt x="579413" y="280992"/>
                    <a:pt x="584063" y="252935"/>
                  </a:cubicBezTo>
                  <a:cubicBezTo>
                    <a:pt x="565047" y="265158"/>
                    <a:pt x="539287" y="269758"/>
                    <a:pt x="513655" y="265510"/>
                  </a:cubicBezTo>
                  <a:cubicBezTo>
                    <a:pt x="488023" y="261261"/>
                    <a:pt x="465125" y="248595"/>
                    <a:pt x="451069" y="230892"/>
                  </a:cubicBezTo>
                  <a:close/>
                  <a:moveTo>
                    <a:pt x="666228" y="129540"/>
                  </a:moveTo>
                  <a:cubicBezTo>
                    <a:pt x="678853" y="129540"/>
                    <a:pt x="689088" y="139775"/>
                    <a:pt x="689088" y="152400"/>
                  </a:cubicBezTo>
                  <a:cubicBezTo>
                    <a:pt x="689088" y="165025"/>
                    <a:pt x="678853" y="175260"/>
                    <a:pt x="666228" y="175260"/>
                  </a:cubicBezTo>
                  <a:cubicBezTo>
                    <a:pt x="653603" y="175260"/>
                    <a:pt x="643368" y="165025"/>
                    <a:pt x="643368" y="152400"/>
                  </a:cubicBezTo>
                  <a:cubicBezTo>
                    <a:pt x="643368" y="139775"/>
                    <a:pt x="653603" y="129540"/>
                    <a:pt x="666228" y="129540"/>
                  </a:cubicBezTo>
                  <a:close/>
                  <a:moveTo>
                    <a:pt x="504303" y="129540"/>
                  </a:moveTo>
                  <a:cubicBezTo>
                    <a:pt x="516928" y="129540"/>
                    <a:pt x="527163" y="139775"/>
                    <a:pt x="527163" y="152400"/>
                  </a:cubicBezTo>
                  <a:cubicBezTo>
                    <a:pt x="527163" y="165025"/>
                    <a:pt x="516928" y="175260"/>
                    <a:pt x="504303" y="175260"/>
                  </a:cubicBezTo>
                  <a:cubicBezTo>
                    <a:pt x="491678" y="175260"/>
                    <a:pt x="481443" y="165025"/>
                    <a:pt x="481443" y="152400"/>
                  </a:cubicBezTo>
                  <a:cubicBezTo>
                    <a:pt x="481443" y="139775"/>
                    <a:pt x="491678" y="129540"/>
                    <a:pt x="504303" y="129540"/>
                  </a:cubicBezTo>
                  <a:close/>
                  <a:moveTo>
                    <a:pt x="638387" y="119398"/>
                  </a:moveTo>
                  <a:cubicBezTo>
                    <a:pt x="601215" y="119398"/>
                    <a:pt x="571081" y="133929"/>
                    <a:pt x="571081" y="151853"/>
                  </a:cubicBezTo>
                  <a:cubicBezTo>
                    <a:pt x="571081" y="169777"/>
                    <a:pt x="601215" y="184308"/>
                    <a:pt x="638387" y="184308"/>
                  </a:cubicBezTo>
                  <a:cubicBezTo>
                    <a:pt x="675559" y="184308"/>
                    <a:pt x="705693" y="169777"/>
                    <a:pt x="705693" y="151853"/>
                  </a:cubicBezTo>
                  <a:cubicBezTo>
                    <a:pt x="705693" y="133929"/>
                    <a:pt x="675559" y="119398"/>
                    <a:pt x="638387" y="119398"/>
                  </a:cubicBezTo>
                  <a:close/>
                  <a:moveTo>
                    <a:pt x="478746" y="119398"/>
                  </a:moveTo>
                  <a:cubicBezTo>
                    <a:pt x="441574" y="119398"/>
                    <a:pt x="411440" y="133929"/>
                    <a:pt x="411440" y="151853"/>
                  </a:cubicBezTo>
                  <a:cubicBezTo>
                    <a:pt x="411440" y="169777"/>
                    <a:pt x="441574" y="184308"/>
                    <a:pt x="478746" y="184308"/>
                  </a:cubicBezTo>
                  <a:cubicBezTo>
                    <a:pt x="515918" y="184308"/>
                    <a:pt x="546052" y="169777"/>
                    <a:pt x="546052" y="151853"/>
                  </a:cubicBezTo>
                  <a:cubicBezTo>
                    <a:pt x="546052" y="133929"/>
                    <a:pt x="515918" y="119398"/>
                    <a:pt x="478746" y="119398"/>
                  </a:cubicBezTo>
                  <a:close/>
                  <a:moveTo>
                    <a:pt x="530432" y="0"/>
                  </a:moveTo>
                  <a:cubicBezTo>
                    <a:pt x="631135" y="0"/>
                    <a:pt x="712771" y="81636"/>
                    <a:pt x="712771" y="182339"/>
                  </a:cubicBezTo>
                  <a:cubicBezTo>
                    <a:pt x="712771" y="255321"/>
                    <a:pt x="669894" y="318288"/>
                    <a:pt x="607423" y="346293"/>
                  </a:cubicBezTo>
                  <a:lnTo>
                    <a:pt x="610698" y="346769"/>
                  </a:lnTo>
                  <a:cubicBezTo>
                    <a:pt x="613535" y="345577"/>
                    <a:pt x="616239" y="345880"/>
                    <a:pt x="618927" y="346254"/>
                  </a:cubicBezTo>
                  <a:lnTo>
                    <a:pt x="630678" y="349678"/>
                  </a:lnTo>
                  <a:lnTo>
                    <a:pt x="924557" y="392458"/>
                  </a:lnTo>
                  <a:cubicBezTo>
                    <a:pt x="941683" y="394951"/>
                    <a:pt x="955496" y="405886"/>
                    <a:pt x="961563" y="420827"/>
                  </a:cubicBezTo>
                  <a:cubicBezTo>
                    <a:pt x="965215" y="421420"/>
                    <a:pt x="966670" y="423712"/>
                    <a:pt x="967950" y="426154"/>
                  </a:cubicBezTo>
                  <a:lnTo>
                    <a:pt x="1119098" y="714432"/>
                  </a:lnTo>
                  <a:cubicBezTo>
                    <a:pt x="1131867" y="738785"/>
                    <a:pt x="1122475" y="768878"/>
                    <a:pt x="1098123" y="781647"/>
                  </a:cubicBezTo>
                  <a:lnTo>
                    <a:pt x="1095232" y="783162"/>
                  </a:lnTo>
                  <a:cubicBezTo>
                    <a:pt x="1070879" y="795930"/>
                    <a:pt x="1040786" y="786539"/>
                    <a:pt x="1028018" y="762187"/>
                  </a:cubicBezTo>
                  <a:lnTo>
                    <a:pt x="885687" y="490723"/>
                  </a:lnTo>
                  <a:lnTo>
                    <a:pt x="747951" y="470673"/>
                  </a:lnTo>
                  <a:lnTo>
                    <a:pt x="835986" y="799225"/>
                  </a:lnTo>
                  <a:lnTo>
                    <a:pt x="838012" y="831545"/>
                  </a:lnTo>
                  <a:cubicBezTo>
                    <a:pt x="840797" y="838473"/>
                    <a:pt x="841405" y="846031"/>
                    <a:pt x="839391" y="853548"/>
                  </a:cubicBezTo>
                  <a:cubicBezTo>
                    <a:pt x="840135" y="856381"/>
                    <a:pt x="839785" y="859096"/>
                    <a:pt x="838878" y="861718"/>
                  </a:cubicBezTo>
                  <a:cubicBezTo>
                    <a:pt x="839084" y="862436"/>
                    <a:pt x="838924" y="863070"/>
                    <a:pt x="838754" y="863703"/>
                  </a:cubicBezTo>
                  <a:lnTo>
                    <a:pt x="746850" y="1206693"/>
                  </a:lnTo>
                  <a:lnTo>
                    <a:pt x="1088262" y="1298174"/>
                  </a:lnTo>
                  <a:cubicBezTo>
                    <a:pt x="1122423" y="1307327"/>
                    <a:pt x="1142695" y="1342441"/>
                    <a:pt x="1133543" y="1376602"/>
                  </a:cubicBezTo>
                  <a:lnTo>
                    <a:pt x="1132456" y="1380657"/>
                  </a:lnTo>
                  <a:cubicBezTo>
                    <a:pt x="1123303" y="1414818"/>
                    <a:pt x="1088189" y="1435091"/>
                    <a:pt x="1054028" y="1425938"/>
                  </a:cubicBezTo>
                  <a:lnTo>
                    <a:pt x="649647" y="1317583"/>
                  </a:lnTo>
                  <a:cubicBezTo>
                    <a:pt x="623947" y="1310697"/>
                    <a:pt x="606108" y="1289118"/>
                    <a:pt x="602791" y="1264299"/>
                  </a:cubicBezTo>
                  <a:cubicBezTo>
                    <a:pt x="599792" y="1254682"/>
                    <a:pt x="599858" y="1244223"/>
                    <a:pt x="602638" y="1233851"/>
                  </a:cubicBezTo>
                  <a:lnTo>
                    <a:pt x="664967" y="1001235"/>
                  </a:lnTo>
                  <a:lnTo>
                    <a:pt x="425079" y="1109258"/>
                  </a:lnTo>
                  <a:lnTo>
                    <a:pt x="570208" y="1431544"/>
                  </a:lnTo>
                  <a:cubicBezTo>
                    <a:pt x="584729" y="1463792"/>
                    <a:pt x="570359" y="1501705"/>
                    <a:pt x="538112" y="1516226"/>
                  </a:cubicBezTo>
                  <a:lnTo>
                    <a:pt x="534284" y="1517950"/>
                  </a:lnTo>
                  <a:cubicBezTo>
                    <a:pt x="502037" y="1532471"/>
                    <a:pt x="464123" y="1518102"/>
                    <a:pt x="449602" y="1485854"/>
                  </a:cubicBezTo>
                  <a:lnTo>
                    <a:pt x="277706" y="1104126"/>
                  </a:lnTo>
                  <a:cubicBezTo>
                    <a:pt x="266781" y="1079865"/>
                    <a:pt x="272209" y="1052396"/>
                    <a:pt x="289334" y="1034127"/>
                  </a:cubicBezTo>
                  <a:cubicBezTo>
                    <a:pt x="294885" y="1025722"/>
                    <a:pt x="303027" y="1019158"/>
                    <a:pt x="312817" y="1014749"/>
                  </a:cubicBezTo>
                  <a:lnTo>
                    <a:pt x="547041" y="909275"/>
                  </a:lnTo>
                  <a:cubicBezTo>
                    <a:pt x="540766" y="900689"/>
                    <a:pt x="536886" y="890688"/>
                    <a:pt x="534056" y="880127"/>
                  </a:cubicBezTo>
                  <a:lnTo>
                    <a:pt x="464533" y="620663"/>
                  </a:lnTo>
                  <a:lnTo>
                    <a:pt x="379137" y="768573"/>
                  </a:lnTo>
                  <a:cubicBezTo>
                    <a:pt x="368793" y="786488"/>
                    <a:pt x="348996" y="795544"/>
                    <a:pt x="329688" y="793038"/>
                  </a:cubicBezTo>
                  <a:cubicBezTo>
                    <a:pt x="321863" y="793355"/>
                    <a:pt x="314022" y="791201"/>
                    <a:pt x="306792" y="787027"/>
                  </a:cubicBezTo>
                  <a:lnTo>
                    <a:pt x="24901" y="624277"/>
                  </a:lnTo>
                  <a:cubicBezTo>
                    <a:pt x="1088" y="610529"/>
                    <a:pt x="-7071" y="580079"/>
                    <a:pt x="6678" y="556265"/>
                  </a:cubicBezTo>
                  <a:lnTo>
                    <a:pt x="8310" y="553439"/>
                  </a:lnTo>
                  <a:cubicBezTo>
                    <a:pt x="22058" y="529626"/>
                    <a:pt x="52508" y="521467"/>
                    <a:pt x="76321" y="535215"/>
                  </a:cubicBezTo>
                  <a:lnTo>
                    <a:pt x="315417" y="673257"/>
                  </a:lnTo>
                  <a:lnTo>
                    <a:pt x="452824" y="435262"/>
                  </a:lnTo>
                  <a:lnTo>
                    <a:pt x="453513" y="434618"/>
                  </a:lnTo>
                  <a:cubicBezTo>
                    <a:pt x="467110" y="402520"/>
                    <a:pt x="492536" y="376244"/>
                    <a:pt x="527023" y="364334"/>
                  </a:cubicBezTo>
                  <a:cubicBezTo>
                    <a:pt x="427890" y="362826"/>
                    <a:pt x="348093" y="281901"/>
                    <a:pt x="348093" y="182339"/>
                  </a:cubicBezTo>
                  <a:cubicBezTo>
                    <a:pt x="348093" y="81636"/>
                    <a:pt x="429729" y="0"/>
                    <a:pt x="530432" y="0"/>
                  </a:cubicBezTo>
                  <a:close/>
                </a:path>
              </a:pathLst>
            </a:custGeom>
            <a:solidFill>
              <a:srgbClr val="0066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4" name="正方形/長方形 3"/>
            <p:cNvSpPr/>
            <p:nvPr/>
          </p:nvSpPr>
          <p:spPr bwMode="auto">
            <a:xfrm rot="20700000">
              <a:off x="2397215" y="3132954"/>
              <a:ext cx="180020" cy="252833"/>
            </a:xfrm>
            <a:prstGeom prst="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" name="グループ化 5"/>
          <p:cNvGrpSpPr/>
          <p:nvPr/>
        </p:nvGrpSpPr>
        <p:grpSpPr>
          <a:xfrm>
            <a:off x="8036898" y="2809245"/>
            <a:ext cx="1461607" cy="1523614"/>
            <a:chOff x="8036898" y="2809245"/>
            <a:chExt cx="1461607" cy="1523614"/>
          </a:xfrm>
        </p:grpSpPr>
        <p:sp>
          <p:nvSpPr>
            <p:cNvPr id="5" name="正方形/長方形 4"/>
            <p:cNvSpPr/>
            <p:nvPr/>
          </p:nvSpPr>
          <p:spPr bwMode="auto">
            <a:xfrm>
              <a:off x="8036898" y="2809245"/>
              <a:ext cx="689381" cy="1523614"/>
            </a:xfrm>
            <a:prstGeom prst="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フローチャート: 結合子 56"/>
            <p:cNvSpPr/>
            <p:nvPr/>
          </p:nvSpPr>
          <p:spPr>
            <a:xfrm>
              <a:off x="8381966" y="2835003"/>
              <a:ext cx="1116539" cy="1497854"/>
            </a:xfrm>
            <a:custGeom>
              <a:avLst/>
              <a:gdLst/>
              <a:ahLst/>
              <a:cxnLst/>
              <a:rect l="l" t="t" r="r" b="b"/>
              <a:pathLst>
                <a:path w="1135740" h="1523612">
                  <a:moveTo>
                    <a:pt x="451069" y="230892"/>
                  </a:moveTo>
                  <a:cubicBezTo>
                    <a:pt x="446419" y="258948"/>
                    <a:pt x="472421" y="286626"/>
                    <a:pt x="509146" y="292714"/>
                  </a:cubicBezTo>
                  <a:cubicBezTo>
                    <a:pt x="545871" y="298801"/>
                    <a:pt x="579413" y="280992"/>
                    <a:pt x="584063" y="252935"/>
                  </a:cubicBezTo>
                  <a:cubicBezTo>
                    <a:pt x="565047" y="265158"/>
                    <a:pt x="539287" y="269758"/>
                    <a:pt x="513655" y="265510"/>
                  </a:cubicBezTo>
                  <a:cubicBezTo>
                    <a:pt x="488023" y="261261"/>
                    <a:pt x="465125" y="248595"/>
                    <a:pt x="451069" y="230892"/>
                  </a:cubicBezTo>
                  <a:close/>
                  <a:moveTo>
                    <a:pt x="666228" y="129540"/>
                  </a:moveTo>
                  <a:cubicBezTo>
                    <a:pt x="678853" y="129540"/>
                    <a:pt x="689088" y="139775"/>
                    <a:pt x="689088" y="152400"/>
                  </a:cubicBezTo>
                  <a:cubicBezTo>
                    <a:pt x="689088" y="165025"/>
                    <a:pt x="678853" y="175260"/>
                    <a:pt x="666228" y="175260"/>
                  </a:cubicBezTo>
                  <a:cubicBezTo>
                    <a:pt x="653603" y="175260"/>
                    <a:pt x="643368" y="165025"/>
                    <a:pt x="643368" y="152400"/>
                  </a:cubicBezTo>
                  <a:cubicBezTo>
                    <a:pt x="643368" y="139775"/>
                    <a:pt x="653603" y="129540"/>
                    <a:pt x="666228" y="129540"/>
                  </a:cubicBezTo>
                  <a:close/>
                  <a:moveTo>
                    <a:pt x="504303" y="129540"/>
                  </a:moveTo>
                  <a:cubicBezTo>
                    <a:pt x="516928" y="129540"/>
                    <a:pt x="527163" y="139775"/>
                    <a:pt x="527163" y="152400"/>
                  </a:cubicBezTo>
                  <a:cubicBezTo>
                    <a:pt x="527163" y="165025"/>
                    <a:pt x="516928" y="175260"/>
                    <a:pt x="504303" y="175260"/>
                  </a:cubicBezTo>
                  <a:cubicBezTo>
                    <a:pt x="491678" y="175260"/>
                    <a:pt x="481443" y="165025"/>
                    <a:pt x="481443" y="152400"/>
                  </a:cubicBezTo>
                  <a:cubicBezTo>
                    <a:pt x="481443" y="139775"/>
                    <a:pt x="491678" y="129540"/>
                    <a:pt x="504303" y="129540"/>
                  </a:cubicBezTo>
                  <a:close/>
                  <a:moveTo>
                    <a:pt x="638387" y="119398"/>
                  </a:moveTo>
                  <a:cubicBezTo>
                    <a:pt x="601215" y="119398"/>
                    <a:pt x="571081" y="133929"/>
                    <a:pt x="571081" y="151853"/>
                  </a:cubicBezTo>
                  <a:cubicBezTo>
                    <a:pt x="571081" y="169777"/>
                    <a:pt x="601215" y="184308"/>
                    <a:pt x="638387" y="184308"/>
                  </a:cubicBezTo>
                  <a:cubicBezTo>
                    <a:pt x="675559" y="184308"/>
                    <a:pt x="705693" y="169777"/>
                    <a:pt x="705693" y="151853"/>
                  </a:cubicBezTo>
                  <a:cubicBezTo>
                    <a:pt x="705693" y="133929"/>
                    <a:pt x="675559" y="119398"/>
                    <a:pt x="638387" y="119398"/>
                  </a:cubicBezTo>
                  <a:close/>
                  <a:moveTo>
                    <a:pt x="478746" y="119398"/>
                  </a:moveTo>
                  <a:cubicBezTo>
                    <a:pt x="441574" y="119398"/>
                    <a:pt x="411440" y="133929"/>
                    <a:pt x="411440" y="151853"/>
                  </a:cubicBezTo>
                  <a:cubicBezTo>
                    <a:pt x="411440" y="169777"/>
                    <a:pt x="441574" y="184308"/>
                    <a:pt x="478746" y="184308"/>
                  </a:cubicBezTo>
                  <a:cubicBezTo>
                    <a:pt x="515918" y="184308"/>
                    <a:pt x="546052" y="169777"/>
                    <a:pt x="546052" y="151853"/>
                  </a:cubicBezTo>
                  <a:cubicBezTo>
                    <a:pt x="546052" y="133929"/>
                    <a:pt x="515918" y="119398"/>
                    <a:pt x="478746" y="119398"/>
                  </a:cubicBezTo>
                  <a:close/>
                  <a:moveTo>
                    <a:pt x="530432" y="0"/>
                  </a:moveTo>
                  <a:cubicBezTo>
                    <a:pt x="631135" y="0"/>
                    <a:pt x="712771" y="81636"/>
                    <a:pt x="712771" y="182339"/>
                  </a:cubicBezTo>
                  <a:cubicBezTo>
                    <a:pt x="712771" y="255321"/>
                    <a:pt x="669894" y="318288"/>
                    <a:pt x="607423" y="346293"/>
                  </a:cubicBezTo>
                  <a:lnTo>
                    <a:pt x="610698" y="346769"/>
                  </a:lnTo>
                  <a:cubicBezTo>
                    <a:pt x="613535" y="345577"/>
                    <a:pt x="616239" y="345880"/>
                    <a:pt x="618927" y="346254"/>
                  </a:cubicBezTo>
                  <a:lnTo>
                    <a:pt x="630678" y="349678"/>
                  </a:lnTo>
                  <a:lnTo>
                    <a:pt x="924557" y="392458"/>
                  </a:lnTo>
                  <a:cubicBezTo>
                    <a:pt x="941683" y="394951"/>
                    <a:pt x="955496" y="405886"/>
                    <a:pt x="961563" y="420827"/>
                  </a:cubicBezTo>
                  <a:cubicBezTo>
                    <a:pt x="965215" y="421420"/>
                    <a:pt x="966670" y="423712"/>
                    <a:pt x="967950" y="426154"/>
                  </a:cubicBezTo>
                  <a:lnTo>
                    <a:pt x="1119098" y="714432"/>
                  </a:lnTo>
                  <a:cubicBezTo>
                    <a:pt x="1131867" y="738785"/>
                    <a:pt x="1122475" y="768878"/>
                    <a:pt x="1098123" y="781647"/>
                  </a:cubicBezTo>
                  <a:lnTo>
                    <a:pt x="1095232" y="783162"/>
                  </a:lnTo>
                  <a:cubicBezTo>
                    <a:pt x="1070879" y="795930"/>
                    <a:pt x="1040786" y="786539"/>
                    <a:pt x="1028018" y="762187"/>
                  </a:cubicBezTo>
                  <a:lnTo>
                    <a:pt x="885687" y="490723"/>
                  </a:lnTo>
                  <a:lnTo>
                    <a:pt x="747951" y="470673"/>
                  </a:lnTo>
                  <a:lnTo>
                    <a:pt x="835986" y="799225"/>
                  </a:lnTo>
                  <a:lnTo>
                    <a:pt x="838012" y="831545"/>
                  </a:lnTo>
                  <a:cubicBezTo>
                    <a:pt x="840797" y="838473"/>
                    <a:pt x="841405" y="846031"/>
                    <a:pt x="839391" y="853548"/>
                  </a:cubicBezTo>
                  <a:cubicBezTo>
                    <a:pt x="840135" y="856381"/>
                    <a:pt x="839785" y="859096"/>
                    <a:pt x="838878" y="861718"/>
                  </a:cubicBezTo>
                  <a:cubicBezTo>
                    <a:pt x="839084" y="862436"/>
                    <a:pt x="838924" y="863070"/>
                    <a:pt x="838754" y="863703"/>
                  </a:cubicBezTo>
                  <a:lnTo>
                    <a:pt x="746850" y="1206693"/>
                  </a:lnTo>
                  <a:lnTo>
                    <a:pt x="1088262" y="1298174"/>
                  </a:lnTo>
                  <a:cubicBezTo>
                    <a:pt x="1122423" y="1307327"/>
                    <a:pt x="1142695" y="1342441"/>
                    <a:pt x="1133543" y="1376602"/>
                  </a:cubicBezTo>
                  <a:lnTo>
                    <a:pt x="1132456" y="1380657"/>
                  </a:lnTo>
                  <a:cubicBezTo>
                    <a:pt x="1123303" y="1414818"/>
                    <a:pt x="1088189" y="1435091"/>
                    <a:pt x="1054028" y="1425938"/>
                  </a:cubicBezTo>
                  <a:lnTo>
                    <a:pt x="649647" y="1317583"/>
                  </a:lnTo>
                  <a:cubicBezTo>
                    <a:pt x="623947" y="1310697"/>
                    <a:pt x="606108" y="1289118"/>
                    <a:pt x="602791" y="1264299"/>
                  </a:cubicBezTo>
                  <a:cubicBezTo>
                    <a:pt x="599792" y="1254682"/>
                    <a:pt x="599858" y="1244223"/>
                    <a:pt x="602638" y="1233851"/>
                  </a:cubicBezTo>
                  <a:lnTo>
                    <a:pt x="664967" y="1001235"/>
                  </a:lnTo>
                  <a:lnTo>
                    <a:pt x="425079" y="1109258"/>
                  </a:lnTo>
                  <a:lnTo>
                    <a:pt x="570208" y="1431544"/>
                  </a:lnTo>
                  <a:cubicBezTo>
                    <a:pt x="584729" y="1463792"/>
                    <a:pt x="570359" y="1501705"/>
                    <a:pt x="538112" y="1516226"/>
                  </a:cubicBezTo>
                  <a:lnTo>
                    <a:pt x="534284" y="1517950"/>
                  </a:lnTo>
                  <a:cubicBezTo>
                    <a:pt x="502037" y="1532471"/>
                    <a:pt x="464123" y="1518102"/>
                    <a:pt x="449602" y="1485854"/>
                  </a:cubicBezTo>
                  <a:lnTo>
                    <a:pt x="277706" y="1104126"/>
                  </a:lnTo>
                  <a:cubicBezTo>
                    <a:pt x="266781" y="1079865"/>
                    <a:pt x="272209" y="1052396"/>
                    <a:pt x="289334" y="1034127"/>
                  </a:cubicBezTo>
                  <a:cubicBezTo>
                    <a:pt x="294885" y="1025722"/>
                    <a:pt x="303027" y="1019158"/>
                    <a:pt x="312817" y="1014749"/>
                  </a:cubicBezTo>
                  <a:lnTo>
                    <a:pt x="547041" y="909275"/>
                  </a:lnTo>
                  <a:cubicBezTo>
                    <a:pt x="540766" y="900689"/>
                    <a:pt x="536886" y="890688"/>
                    <a:pt x="534056" y="880127"/>
                  </a:cubicBezTo>
                  <a:lnTo>
                    <a:pt x="464533" y="620663"/>
                  </a:lnTo>
                  <a:lnTo>
                    <a:pt x="379137" y="768573"/>
                  </a:lnTo>
                  <a:cubicBezTo>
                    <a:pt x="368793" y="786488"/>
                    <a:pt x="348996" y="795544"/>
                    <a:pt x="329688" y="793038"/>
                  </a:cubicBezTo>
                  <a:cubicBezTo>
                    <a:pt x="321863" y="793355"/>
                    <a:pt x="314022" y="791201"/>
                    <a:pt x="306792" y="787027"/>
                  </a:cubicBezTo>
                  <a:lnTo>
                    <a:pt x="24901" y="624277"/>
                  </a:lnTo>
                  <a:cubicBezTo>
                    <a:pt x="1088" y="610529"/>
                    <a:pt x="-7071" y="580079"/>
                    <a:pt x="6678" y="556265"/>
                  </a:cubicBezTo>
                  <a:lnTo>
                    <a:pt x="8310" y="553439"/>
                  </a:lnTo>
                  <a:cubicBezTo>
                    <a:pt x="22058" y="529626"/>
                    <a:pt x="52508" y="521467"/>
                    <a:pt x="76321" y="535215"/>
                  </a:cubicBezTo>
                  <a:lnTo>
                    <a:pt x="315417" y="673257"/>
                  </a:lnTo>
                  <a:lnTo>
                    <a:pt x="452824" y="435262"/>
                  </a:lnTo>
                  <a:lnTo>
                    <a:pt x="453513" y="434618"/>
                  </a:lnTo>
                  <a:cubicBezTo>
                    <a:pt x="467110" y="402520"/>
                    <a:pt x="492536" y="376244"/>
                    <a:pt x="527023" y="364334"/>
                  </a:cubicBezTo>
                  <a:cubicBezTo>
                    <a:pt x="427890" y="362826"/>
                    <a:pt x="348093" y="281901"/>
                    <a:pt x="348093" y="182339"/>
                  </a:cubicBezTo>
                  <a:cubicBezTo>
                    <a:pt x="348093" y="81636"/>
                    <a:pt x="429729" y="0"/>
                    <a:pt x="530432" y="0"/>
                  </a:cubicBezTo>
                  <a:close/>
                </a:path>
              </a:pathLst>
            </a:custGeom>
            <a:solidFill>
              <a:srgbClr val="0066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</p:grpSp>
      <p:sp>
        <p:nvSpPr>
          <p:cNvPr id="38" name="円/楕円 54"/>
          <p:cNvSpPr/>
          <p:nvPr/>
        </p:nvSpPr>
        <p:spPr bwMode="auto">
          <a:xfrm>
            <a:off x="7912201" y="4666243"/>
            <a:ext cx="1658045" cy="1704822"/>
          </a:xfrm>
          <a:custGeom>
            <a:avLst/>
            <a:gdLst/>
            <a:ahLst/>
            <a:cxnLst/>
            <a:rect l="l" t="t" r="r" b="b"/>
            <a:pathLst>
              <a:path w="1658045" h="1704822">
                <a:moveTo>
                  <a:pt x="317060" y="1190266"/>
                </a:moveTo>
                <a:cubicBezTo>
                  <a:pt x="381687" y="1190266"/>
                  <a:pt x="434078" y="1242657"/>
                  <a:pt x="434078" y="1307284"/>
                </a:cubicBezTo>
                <a:cubicBezTo>
                  <a:pt x="434078" y="1371911"/>
                  <a:pt x="381687" y="1424302"/>
                  <a:pt x="317060" y="1424302"/>
                </a:cubicBezTo>
                <a:cubicBezTo>
                  <a:pt x="252433" y="1424302"/>
                  <a:pt x="200042" y="1371911"/>
                  <a:pt x="200042" y="1307284"/>
                </a:cubicBezTo>
                <a:cubicBezTo>
                  <a:pt x="200042" y="1242657"/>
                  <a:pt x="252433" y="1190266"/>
                  <a:pt x="317060" y="1190266"/>
                </a:cubicBezTo>
                <a:close/>
                <a:moveTo>
                  <a:pt x="336890" y="326272"/>
                </a:moveTo>
                <a:cubicBezTo>
                  <a:pt x="400959" y="330289"/>
                  <a:pt x="463811" y="353721"/>
                  <a:pt x="516174" y="395986"/>
                </a:cubicBezTo>
                <a:cubicBezTo>
                  <a:pt x="620900" y="480516"/>
                  <a:pt x="660843" y="621954"/>
                  <a:pt x="615805" y="748778"/>
                </a:cubicBezTo>
                <a:cubicBezTo>
                  <a:pt x="579832" y="850075"/>
                  <a:pt x="495909" y="924413"/>
                  <a:pt x="394785" y="949132"/>
                </a:cubicBezTo>
                <a:lnTo>
                  <a:pt x="394785" y="1142089"/>
                </a:lnTo>
                <a:lnTo>
                  <a:pt x="239317" y="1142089"/>
                </a:lnTo>
                <a:lnTo>
                  <a:pt x="239317" y="800891"/>
                </a:lnTo>
                <a:lnTo>
                  <a:pt x="316518" y="800891"/>
                </a:lnTo>
                <a:lnTo>
                  <a:pt x="316531" y="796901"/>
                </a:lnTo>
                <a:cubicBezTo>
                  <a:pt x="381998" y="797122"/>
                  <a:pt x="440469" y="755985"/>
                  <a:pt x="462377" y="694292"/>
                </a:cubicBezTo>
                <a:cubicBezTo>
                  <a:pt x="484285" y="632600"/>
                  <a:pt x="464855" y="563798"/>
                  <a:pt x="413912" y="522679"/>
                </a:cubicBezTo>
                <a:cubicBezTo>
                  <a:pt x="362969" y="481560"/>
                  <a:pt x="291617" y="477087"/>
                  <a:pt x="235937" y="511520"/>
                </a:cubicBezTo>
                <a:cubicBezTo>
                  <a:pt x="180257" y="545954"/>
                  <a:pt x="152385" y="611789"/>
                  <a:pt x="166416" y="675735"/>
                </a:cubicBezTo>
                <a:lnTo>
                  <a:pt x="7385" y="710630"/>
                </a:lnTo>
                <a:cubicBezTo>
                  <a:pt x="-21459" y="579174"/>
                  <a:pt x="35838" y="443832"/>
                  <a:pt x="150302" y="373046"/>
                </a:cubicBezTo>
                <a:cubicBezTo>
                  <a:pt x="207534" y="337653"/>
                  <a:pt x="272821" y="322255"/>
                  <a:pt x="336890" y="326272"/>
                </a:cubicBezTo>
                <a:close/>
                <a:moveTo>
                  <a:pt x="712719" y="0"/>
                </a:moveTo>
                <a:lnTo>
                  <a:pt x="992873" y="158601"/>
                </a:lnTo>
                <a:lnTo>
                  <a:pt x="992873" y="1174494"/>
                </a:lnTo>
                <a:lnTo>
                  <a:pt x="999790" y="1167577"/>
                </a:lnTo>
                <a:cubicBezTo>
                  <a:pt x="1000966" y="1166401"/>
                  <a:pt x="1002175" y="1165277"/>
                  <a:pt x="1003943" y="1164819"/>
                </a:cubicBezTo>
                <a:cubicBezTo>
                  <a:pt x="1003933" y="1164221"/>
                  <a:pt x="1004188" y="1163767"/>
                  <a:pt x="1004449" y="1163315"/>
                </a:cubicBezTo>
                <a:cubicBezTo>
                  <a:pt x="1036240" y="1108252"/>
                  <a:pt x="1068030" y="1053188"/>
                  <a:pt x="1099821" y="998124"/>
                </a:cubicBezTo>
                <a:cubicBezTo>
                  <a:pt x="1086620" y="972202"/>
                  <a:pt x="1083934" y="941675"/>
                  <a:pt x="1092020" y="911498"/>
                </a:cubicBezTo>
                <a:cubicBezTo>
                  <a:pt x="1117763" y="815423"/>
                  <a:pt x="1143505" y="719348"/>
                  <a:pt x="1169249" y="623273"/>
                </a:cubicBezTo>
                <a:cubicBezTo>
                  <a:pt x="1184072" y="567952"/>
                  <a:pt x="1230829" y="529716"/>
                  <a:pt x="1284423" y="523482"/>
                </a:cubicBezTo>
                <a:cubicBezTo>
                  <a:pt x="1245141" y="497789"/>
                  <a:pt x="1220705" y="453038"/>
                  <a:pt x="1220705" y="402581"/>
                </a:cubicBezTo>
                <a:cubicBezTo>
                  <a:pt x="1220705" y="318116"/>
                  <a:pt x="1289179" y="249643"/>
                  <a:pt x="1373645" y="249643"/>
                </a:cubicBezTo>
                <a:cubicBezTo>
                  <a:pt x="1458111" y="249643"/>
                  <a:pt x="1526585" y="318116"/>
                  <a:pt x="1526585" y="402581"/>
                </a:cubicBezTo>
                <a:cubicBezTo>
                  <a:pt x="1526585" y="482571"/>
                  <a:pt x="1465174" y="548219"/>
                  <a:pt x="1386748" y="552874"/>
                </a:cubicBezTo>
                <a:cubicBezTo>
                  <a:pt x="1427631" y="585397"/>
                  <a:pt x="1447369" y="640220"/>
                  <a:pt x="1432975" y="693938"/>
                </a:cubicBezTo>
                <a:lnTo>
                  <a:pt x="1419553" y="744028"/>
                </a:lnTo>
                <a:lnTo>
                  <a:pt x="1443406" y="767881"/>
                </a:lnTo>
                <a:lnTo>
                  <a:pt x="1617768" y="811746"/>
                </a:lnTo>
                <a:cubicBezTo>
                  <a:pt x="1646293" y="818922"/>
                  <a:pt x="1663600" y="847862"/>
                  <a:pt x="1656424" y="876388"/>
                </a:cubicBezTo>
                <a:lnTo>
                  <a:pt x="1656425" y="876387"/>
                </a:lnTo>
                <a:cubicBezTo>
                  <a:pt x="1649249" y="904912"/>
                  <a:pt x="1620308" y="922218"/>
                  <a:pt x="1591783" y="915042"/>
                </a:cubicBezTo>
                <a:cubicBezTo>
                  <a:pt x="1531612" y="899905"/>
                  <a:pt x="1471439" y="884768"/>
                  <a:pt x="1411268" y="869631"/>
                </a:cubicBezTo>
                <a:cubicBezTo>
                  <a:pt x="1406161" y="868346"/>
                  <a:pt x="1401414" y="866364"/>
                  <a:pt x="1397540" y="863073"/>
                </a:cubicBezTo>
                <a:cubicBezTo>
                  <a:pt x="1393649" y="864014"/>
                  <a:pt x="1390928" y="862404"/>
                  <a:pt x="1388341" y="860514"/>
                </a:cubicBezTo>
                <a:lnTo>
                  <a:pt x="1355746" y="982162"/>
                </a:lnTo>
                <a:lnTo>
                  <a:pt x="1342878" y="1008068"/>
                </a:lnTo>
                <a:lnTo>
                  <a:pt x="1343489" y="1009298"/>
                </a:lnTo>
                <a:lnTo>
                  <a:pt x="1395689" y="1204109"/>
                </a:lnTo>
                <a:cubicBezTo>
                  <a:pt x="1398136" y="1213243"/>
                  <a:pt x="1398575" y="1222443"/>
                  <a:pt x="1397171" y="1231223"/>
                </a:cubicBezTo>
                <a:lnTo>
                  <a:pt x="1399979" y="1245134"/>
                </a:lnTo>
                <a:lnTo>
                  <a:pt x="1399979" y="1446817"/>
                </a:lnTo>
                <a:cubicBezTo>
                  <a:pt x="1399979" y="1483857"/>
                  <a:pt x="1369952" y="1513884"/>
                  <a:pt x="1332912" y="1513884"/>
                </a:cubicBezTo>
                <a:lnTo>
                  <a:pt x="1332913" y="1513885"/>
                </a:lnTo>
                <a:cubicBezTo>
                  <a:pt x="1295873" y="1513885"/>
                  <a:pt x="1265846" y="1483858"/>
                  <a:pt x="1265846" y="1446818"/>
                </a:cubicBezTo>
                <a:cubicBezTo>
                  <a:pt x="1265846" y="1379590"/>
                  <a:pt x="1265845" y="1312362"/>
                  <a:pt x="1265845" y="1245134"/>
                </a:cubicBezTo>
                <a:cubicBezTo>
                  <a:pt x="1265845" y="1243471"/>
                  <a:pt x="1265906" y="1241821"/>
                  <a:pt x="1266832" y="1240247"/>
                </a:cubicBezTo>
                <a:cubicBezTo>
                  <a:pt x="1266402" y="1239832"/>
                  <a:pt x="1266261" y="1239330"/>
                  <a:pt x="1266126" y="1238826"/>
                </a:cubicBezTo>
                <a:cubicBezTo>
                  <a:pt x="1252021" y="1186185"/>
                  <a:pt x="1237915" y="1133543"/>
                  <a:pt x="1223810" y="1080902"/>
                </a:cubicBezTo>
                <a:lnTo>
                  <a:pt x="1207503" y="1079880"/>
                </a:lnTo>
                <a:lnTo>
                  <a:pt x="1120612" y="1230381"/>
                </a:lnTo>
                <a:cubicBezTo>
                  <a:pt x="1115884" y="1238571"/>
                  <a:pt x="1109689" y="1245386"/>
                  <a:pt x="1102488" y="1250601"/>
                </a:cubicBezTo>
                <a:lnTo>
                  <a:pt x="1094637" y="1262424"/>
                </a:lnTo>
                <a:lnTo>
                  <a:pt x="992873" y="1364188"/>
                </a:lnTo>
                <a:lnTo>
                  <a:pt x="992873" y="1546221"/>
                </a:lnTo>
                <a:lnTo>
                  <a:pt x="712719" y="1704822"/>
                </a:lnTo>
                <a:close/>
              </a:path>
            </a:pathLst>
          </a:custGeom>
          <a:solidFill>
            <a:srgbClr val="006600"/>
          </a:solidFill>
          <a:ln w="25400" cap="flat" cmpd="sng" algn="ctr">
            <a:noFill/>
            <a:prstDash val="solid"/>
          </a:ln>
          <a:effectLst/>
          <a:ex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kumimoji="0" lang="ja-JP" altLang="en-US" kern="0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40" name="アーチ 321"/>
          <p:cNvSpPr/>
          <p:nvPr/>
        </p:nvSpPr>
        <p:spPr bwMode="auto">
          <a:xfrm>
            <a:off x="6343294" y="4598251"/>
            <a:ext cx="1002606" cy="1737118"/>
          </a:xfrm>
          <a:custGeom>
            <a:avLst/>
            <a:gdLst/>
            <a:ahLst/>
            <a:cxnLst/>
            <a:rect l="l" t="t" r="r" b="b"/>
            <a:pathLst>
              <a:path w="1002606" h="1737118">
                <a:moveTo>
                  <a:pt x="501304" y="1367074"/>
                </a:moveTo>
                <a:cubicBezTo>
                  <a:pt x="603489" y="1367074"/>
                  <a:pt x="686326" y="1449911"/>
                  <a:pt x="686326" y="1552096"/>
                </a:cubicBezTo>
                <a:cubicBezTo>
                  <a:pt x="686326" y="1654281"/>
                  <a:pt x="603489" y="1737118"/>
                  <a:pt x="501304" y="1737118"/>
                </a:cubicBezTo>
                <a:cubicBezTo>
                  <a:pt x="399119" y="1737118"/>
                  <a:pt x="316282" y="1654281"/>
                  <a:pt x="316282" y="1552096"/>
                </a:cubicBezTo>
                <a:cubicBezTo>
                  <a:pt x="316282" y="1449911"/>
                  <a:pt x="399119" y="1367074"/>
                  <a:pt x="501304" y="1367074"/>
                </a:cubicBezTo>
                <a:close/>
                <a:moveTo>
                  <a:pt x="532673" y="984"/>
                </a:moveTo>
                <a:cubicBezTo>
                  <a:pt x="633975" y="7336"/>
                  <a:pt x="733353" y="44385"/>
                  <a:pt x="816146" y="111211"/>
                </a:cubicBezTo>
                <a:cubicBezTo>
                  <a:pt x="981733" y="244864"/>
                  <a:pt x="1044889" y="468499"/>
                  <a:pt x="973677" y="669026"/>
                </a:cubicBezTo>
                <a:cubicBezTo>
                  <a:pt x="916800" y="829190"/>
                  <a:pt x="784104" y="946730"/>
                  <a:pt x="624213" y="985814"/>
                </a:cubicBezTo>
                <a:lnTo>
                  <a:pt x="624213" y="1290907"/>
                </a:lnTo>
                <a:lnTo>
                  <a:pt x="378395" y="1290907"/>
                </a:lnTo>
                <a:lnTo>
                  <a:pt x="378395" y="751424"/>
                </a:lnTo>
                <a:lnTo>
                  <a:pt x="500461" y="751424"/>
                </a:lnTo>
                <a:cubicBezTo>
                  <a:pt x="500468" y="749321"/>
                  <a:pt x="500475" y="747218"/>
                  <a:pt x="500482" y="745115"/>
                </a:cubicBezTo>
                <a:cubicBezTo>
                  <a:pt x="603994" y="745464"/>
                  <a:pt x="696445" y="680421"/>
                  <a:pt x="731085" y="582876"/>
                </a:cubicBezTo>
                <a:cubicBezTo>
                  <a:pt x="765725" y="485332"/>
                  <a:pt x="735003" y="376547"/>
                  <a:pt x="654455" y="311533"/>
                </a:cubicBezTo>
                <a:cubicBezTo>
                  <a:pt x="573907" y="246519"/>
                  <a:pt x="461089" y="239445"/>
                  <a:pt x="373051" y="293889"/>
                </a:cubicBezTo>
                <a:cubicBezTo>
                  <a:pt x="285013" y="348333"/>
                  <a:pt x="240944" y="452428"/>
                  <a:pt x="263129" y="553536"/>
                </a:cubicBezTo>
                <a:lnTo>
                  <a:pt x="11677" y="608709"/>
                </a:lnTo>
                <a:cubicBezTo>
                  <a:pt x="-33929" y="400858"/>
                  <a:pt x="56666" y="186863"/>
                  <a:pt x="237650" y="74940"/>
                </a:cubicBezTo>
                <a:cubicBezTo>
                  <a:pt x="328142" y="18978"/>
                  <a:pt x="431370" y="-5368"/>
                  <a:pt x="532673" y="984"/>
                </a:cubicBezTo>
                <a:close/>
              </a:path>
            </a:pathLst>
          </a:custGeom>
          <a:solidFill>
            <a:srgbClr val="006600"/>
          </a:solidFill>
          <a:ln w="25400" cap="flat" cmpd="sng" algn="ctr">
            <a:noFill/>
            <a:prstDash val="solid"/>
          </a:ln>
          <a:effectLst/>
          <a:ex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kumimoji="0" lang="ja-JP" altLang="en-US" kern="0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41" name="角丸四角形 344"/>
          <p:cNvSpPr/>
          <p:nvPr/>
        </p:nvSpPr>
        <p:spPr bwMode="auto">
          <a:xfrm flipH="1">
            <a:off x="4197360" y="4840891"/>
            <a:ext cx="1479931" cy="1472264"/>
          </a:xfrm>
          <a:custGeom>
            <a:avLst/>
            <a:gdLst/>
            <a:ahLst/>
            <a:cxnLst/>
            <a:rect l="l" t="t" r="r" b="b"/>
            <a:pathLst>
              <a:path w="1479931" h="1472264">
                <a:moveTo>
                  <a:pt x="745157" y="0"/>
                </a:moveTo>
                <a:cubicBezTo>
                  <a:pt x="691016" y="0"/>
                  <a:pt x="647126" y="43890"/>
                  <a:pt x="647126" y="98031"/>
                </a:cubicBezTo>
                <a:lnTo>
                  <a:pt x="647126" y="619478"/>
                </a:lnTo>
                <a:lnTo>
                  <a:pt x="571939" y="652225"/>
                </a:lnTo>
                <a:lnTo>
                  <a:pt x="414901" y="224402"/>
                </a:lnTo>
                <a:cubicBezTo>
                  <a:pt x="396245" y="173577"/>
                  <a:pt x="339919" y="147499"/>
                  <a:pt x="289094" y="166155"/>
                </a:cubicBezTo>
                <a:cubicBezTo>
                  <a:pt x="238269" y="184811"/>
                  <a:pt x="212191" y="241137"/>
                  <a:pt x="230847" y="291962"/>
                </a:cubicBezTo>
                <a:lnTo>
                  <a:pt x="420672" y="809107"/>
                </a:lnTo>
                <a:cubicBezTo>
                  <a:pt x="406081" y="839396"/>
                  <a:pt x="395774" y="872128"/>
                  <a:pt x="390361" y="906500"/>
                </a:cubicBezTo>
                <a:lnTo>
                  <a:pt x="220389" y="775840"/>
                </a:lnTo>
                <a:cubicBezTo>
                  <a:pt x="160432" y="729751"/>
                  <a:pt x="74464" y="740993"/>
                  <a:pt x="28375" y="800949"/>
                </a:cubicBezTo>
                <a:cubicBezTo>
                  <a:pt x="-17714" y="860906"/>
                  <a:pt x="-6472" y="946874"/>
                  <a:pt x="53484" y="992963"/>
                </a:cubicBezTo>
                <a:lnTo>
                  <a:pt x="407601" y="1265175"/>
                </a:lnTo>
                <a:cubicBezTo>
                  <a:pt x="412640" y="1269049"/>
                  <a:pt x="417862" y="1272517"/>
                  <a:pt x="424454" y="1273444"/>
                </a:cubicBezTo>
                <a:cubicBezTo>
                  <a:pt x="482532" y="1391680"/>
                  <a:pt x="604436" y="1472264"/>
                  <a:pt x="745161" y="1472264"/>
                </a:cubicBezTo>
                <a:cubicBezTo>
                  <a:pt x="944381" y="1472264"/>
                  <a:pt x="1105881" y="1310764"/>
                  <a:pt x="1105881" y="1111544"/>
                </a:cubicBezTo>
                <a:lnTo>
                  <a:pt x="1105881" y="1081002"/>
                </a:lnTo>
                <a:cubicBezTo>
                  <a:pt x="1119776" y="1078031"/>
                  <a:pt x="1132407" y="1070366"/>
                  <a:pt x="1142771" y="1059304"/>
                </a:cubicBezTo>
                <a:cubicBezTo>
                  <a:pt x="1247515" y="947518"/>
                  <a:pt x="1352258" y="835734"/>
                  <a:pt x="1457001" y="723948"/>
                </a:cubicBezTo>
                <a:cubicBezTo>
                  <a:pt x="1489038" y="689756"/>
                  <a:pt x="1487292" y="636066"/>
                  <a:pt x="1453100" y="604028"/>
                </a:cubicBezTo>
                <a:cubicBezTo>
                  <a:pt x="1418908" y="571991"/>
                  <a:pt x="1365218" y="573737"/>
                  <a:pt x="1333180" y="607929"/>
                </a:cubicBezTo>
                <a:lnTo>
                  <a:pt x="1090261" y="867182"/>
                </a:lnTo>
                <a:cubicBezTo>
                  <a:pt x="1086732" y="848931"/>
                  <a:pt x="1080093" y="831781"/>
                  <a:pt x="1072093" y="815379"/>
                </a:cubicBezTo>
                <a:lnTo>
                  <a:pt x="1212602" y="290991"/>
                </a:lnTo>
                <a:cubicBezTo>
                  <a:pt x="1226615" y="238694"/>
                  <a:pt x="1195580" y="184940"/>
                  <a:pt x="1143284" y="170928"/>
                </a:cubicBezTo>
                <a:cubicBezTo>
                  <a:pt x="1090987" y="156915"/>
                  <a:pt x="1037233" y="187950"/>
                  <a:pt x="1023221" y="240246"/>
                </a:cubicBezTo>
                <a:lnTo>
                  <a:pt x="913830" y="648498"/>
                </a:lnTo>
                <a:cubicBezTo>
                  <a:pt x="891902" y="635877"/>
                  <a:pt x="868096" y="626470"/>
                  <a:pt x="843188" y="619698"/>
                </a:cubicBezTo>
                <a:lnTo>
                  <a:pt x="843188" y="98031"/>
                </a:lnTo>
                <a:cubicBezTo>
                  <a:pt x="843188" y="43890"/>
                  <a:pt x="799298" y="0"/>
                  <a:pt x="745157" y="0"/>
                </a:cubicBezTo>
                <a:close/>
              </a:path>
            </a:pathLst>
          </a:custGeom>
          <a:solidFill>
            <a:srgbClr val="006600"/>
          </a:solidFill>
          <a:ln w="25400" cap="flat" cmpd="sng" algn="ctr">
            <a:noFill/>
            <a:prstDash val="solid"/>
          </a:ln>
          <a:effectLst/>
          <a:ex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kumimoji="0" lang="ja-JP" altLang="en-US" kern="0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994659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PPTX335_いろいろなマーク13</dc:title>
  <dc:subject>PPTX335_いろいろなマーク13</dc:subject>
  <dc:creator>http://www.digipot.net</dc:creator>
  <cp:lastModifiedBy/>
  <cp:revision>1</cp:revision>
  <dcterms:created xsi:type="dcterms:W3CDTF">2014-01-30T05:12:09Z</dcterms:created>
  <dcterms:modified xsi:type="dcterms:W3CDTF">2015-09-13T13:46:21Z</dcterms:modified>
  <cp:category/>
  <cp:version>1</cp:version>
</cp:coreProperties>
</file>